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12" r:id="rId1"/>
  </p:sldMasterIdLst>
  <p:notesMasterIdLst>
    <p:notesMasterId r:id="rId30"/>
  </p:notesMasterIdLst>
  <p:sldIdLst>
    <p:sldId id="275" r:id="rId2"/>
    <p:sldId id="257" r:id="rId3"/>
    <p:sldId id="272" r:id="rId4"/>
    <p:sldId id="258" r:id="rId5"/>
    <p:sldId id="265" r:id="rId6"/>
    <p:sldId id="260" r:id="rId7"/>
    <p:sldId id="259" r:id="rId8"/>
    <p:sldId id="271"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73" r:id="rId28"/>
    <p:sldId id="270" r:id="rId29"/>
  </p:sldIdLst>
  <p:sldSz cx="20104100" cy="11309350"/>
  <p:notesSz cx="20104100" cy="1130935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Cambria" panose="02040503050406030204" pitchFamily="18" charset="0"/>
      <p:regular r:id="rId37"/>
      <p:bold r:id="rId38"/>
      <p:italic r:id="rId39"/>
      <p:boldItalic r:id="rId40"/>
    </p:embeddedFont>
    <p:embeddedFont>
      <p:font typeface="Playfair Display" panose="020B060402020202020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BVGpM8lG54JzpsCHH09DEZeIf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C6AFF7-9640-40BE-9D67-B9ED9FDC19F8}">
  <a:tblStyle styleId="{53C6AFF7-9640-40BE-9D67-B9ED9FDC19F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196" autoAdjust="0"/>
  </p:normalViewPr>
  <p:slideViewPr>
    <p:cSldViewPr snapToGrid="0">
      <p:cViewPr varScale="1">
        <p:scale>
          <a:sx n="52" d="100"/>
          <a:sy n="52" d="100"/>
        </p:scale>
        <p:origin x="365" y="5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7" y="0"/>
            <a:ext cx="8712200" cy="56673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10742612"/>
            <a:ext cx="8712200" cy="5667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7" y="10742612"/>
            <a:ext cx="8712200" cy="5667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39B5-E972-4376-B05B-295BA04941AA}"/>
              </a:ext>
            </a:extLst>
          </p:cNvPr>
          <p:cNvSpPr>
            <a:spLocks noGrp="1"/>
          </p:cNvSpPr>
          <p:nvPr>
            <p:ph type="ctrTitle"/>
          </p:nvPr>
        </p:nvSpPr>
        <p:spPr>
          <a:xfrm>
            <a:off x="2513013" y="1850860"/>
            <a:ext cx="15078075" cy="3937329"/>
          </a:xfrm>
        </p:spPr>
        <p:txBody>
          <a:bodyPr anchor="b"/>
          <a:lstStyle>
            <a:lvl1pPr algn="ctr">
              <a:defRPr sz="9894"/>
            </a:lvl1pPr>
          </a:lstStyle>
          <a:p>
            <a:r>
              <a:rPr lang="en-US"/>
              <a:t>Click to edit Master title style</a:t>
            </a:r>
            <a:endParaRPr lang="en-IN"/>
          </a:p>
        </p:txBody>
      </p:sp>
      <p:sp>
        <p:nvSpPr>
          <p:cNvPr id="3" name="Subtitle 2">
            <a:extLst>
              <a:ext uri="{FF2B5EF4-FFF2-40B4-BE49-F238E27FC236}">
                <a16:creationId xmlns:a16="http://schemas.microsoft.com/office/drawing/2014/main" id="{2978D074-9BE9-4659-8405-45FC16E2B598}"/>
              </a:ext>
            </a:extLst>
          </p:cNvPr>
          <p:cNvSpPr>
            <a:spLocks noGrp="1"/>
          </p:cNvSpPr>
          <p:nvPr>
            <p:ph type="subTitle" idx="1"/>
          </p:nvPr>
        </p:nvSpPr>
        <p:spPr>
          <a:xfrm>
            <a:off x="2513013" y="5940028"/>
            <a:ext cx="15078075" cy="2730474"/>
          </a:xfrm>
        </p:spPr>
        <p:txBody>
          <a:bodyPr/>
          <a:lstStyle>
            <a:lvl1pPr marL="0" indent="0" algn="ctr">
              <a:buNone/>
              <a:defRPr sz="3958"/>
            </a:lvl1pPr>
            <a:lvl2pPr marL="753923" indent="0" algn="ctr">
              <a:buNone/>
              <a:defRPr sz="3298"/>
            </a:lvl2pPr>
            <a:lvl3pPr marL="1507846" indent="0" algn="ctr">
              <a:buNone/>
              <a:defRPr sz="2968"/>
            </a:lvl3pPr>
            <a:lvl4pPr marL="2261768" indent="0" algn="ctr">
              <a:buNone/>
              <a:defRPr sz="2638"/>
            </a:lvl4pPr>
            <a:lvl5pPr marL="3015691" indent="0" algn="ctr">
              <a:buNone/>
              <a:defRPr sz="2638"/>
            </a:lvl5pPr>
            <a:lvl6pPr marL="3769614" indent="0" algn="ctr">
              <a:buNone/>
              <a:defRPr sz="2638"/>
            </a:lvl6pPr>
            <a:lvl7pPr marL="4523537" indent="0" algn="ctr">
              <a:buNone/>
              <a:defRPr sz="2638"/>
            </a:lvl7pPr>
            <a:lvl8pPr marL="5277460" indent="0" algn="ctr">
              <a:buNone/>
              <a:defRPr sz="2638"/>
            </a:lvl8pPr>
            <a:lvl9pPr marL="6031382" indent="0" algn="ctr">
              <a:buNone/>
              <a:defRPr sz="2638"/>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4A7730-4882-4FA9-A57C-BA182EC2C7B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BF86905-6B80-489F-AE15-DFA70DAFA9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A5010C-32C6-45D3-8C4A-163F7D7C19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70874957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C2DB-3647-49BF-A6DD-F6EB206D78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BC1125-2291-490D-8B20-2FE0DA2ABF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0E82B8-90F4-4E1E-AD94-6C5F969FDEF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92372C7-E62D-4AB6-9B52-E7E61C352D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5E8A61-8FB0-40EB-8B78-F56CB8031A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27952561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3CA92C-4D37-402A-AB41-AC728A2ED45F}"/>
              </a:ext>
            </a:extLst>
          </p:cNvPr>
          <p:cNvSpPr>
            <a:spLocks noGrp="1"/>
          </p:cNvSpPr>
          <p:nvPr>
            <p:ph type="title" orient="vert"/>
          </p:nvPr>
        </p:nvSpPr>
        <p:spPr>
          <a:xfrm>
            <a:off x="14386996" y="602118"/>
            <a:ext cx="4334947" cy="9584151"/>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CCD630-B20E-44B2-9DC4-4AECAA5DA81F}"/>
              </a:ext>
            </a:extLst>
          </p:cNvPr>
          <p:cNvSpPr>
            <a:spLocks noGrp="1"/>
          </p:cNvSpPr>
          <p:nvPr>
            <p:ph type="body" orient="vert" idx="1"/>
          </p:nvPr>
        </p:nvSpPr>
        <p:spPr>
          <a:xfrm>
            <a:off x="1382157" y="602118"/>
            <a:ext cx="12753538" cy="95841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BD6039-5F3C-4786-B559-E73F445B98E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58C7F49-A587-43EC-9D17-269B37EA46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523876-AD57-4FC7-8130-E2CCD6A12E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73521931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1"/>
        <p:cNvGrpSpPr/>
        <p:nvPr/>
      </p:nvGrpSpPr>
      <p:grpSpPr>
        <a:xfrm>
          <a:off x="0" y="0"/>
          <a:ext cx="0" cy="0"/>
          <a:chOff x="0" y="0"/>
          <a:chExt cx="0" cy="0"/>
        </a:xfrm>
      </p:grpSpPr>
      <p:sp>
        <p:nvSpPr>
          <p:cNvPr id="32" name="Google Shape;32;p13_juml4ad8f6"/>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3000" b="0" i="1">
                <a:solidFill>
                  <a:srgbClr val="422C75"/>
                </a:solidFill>
                <a:latin typeface="Playfair Display"/>
                <a:ea typeface="Playfair Display"/>
                <a:cs typeface="Playfair Display"/>
                <a:sym typeface="Playfair Display"/>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13_juml4ad8f6"/>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spAutoFit/>
          </a:bodyPr>
          <a:lstStyle>
            <a:lvl1pPr marL="457200" lvl="0" indent="-228600" algn="l">
              <a:spcBef>
                <a:spcPts val="360"/>
              </a:spcBef>
              <a:spcAft>
                <a:spcPts val="0"/>
              </a:spcAft>
              <a:buSzPts val="1400"/>
              <a:buNone/>
              <a:defRPr b="0" i="0">
                <a:solidFill>
                  <a:schemeClr val="dk1"/>
                </a:solidFill>
              </a:defRPr>
            </a:lvl1pPr>
            <a:lvl2pPr marL="914400" lvl="1" indent="-228600" algn="l">
              <a:spcBef>
                <a:spcPts val="360"/>
              </a:spcBef>
              <a:spcAft>
                <a:spcPts val="0"/>
              </a:spcAft>
              <a:buSzPts val="1400"/>
              <a:buNone/>
              <a:defRPr/>
            </a:lvl2pPr>
            <a:lvl3pPr marL="1371600" lvl="2" indent="-228600" algn="l">
              <a:spcBef>
                <a:spcPts val="360"/>
              </a:spcBef>
              <a:spcAft>
                <a:spcPts val="0"/>
              </a:spcAft>
              <a:buSzPts val="1400"/>
              <a:buNone/>
              <a:defRPr/>
            </a:lvl3pPr>
            <a:lvl4pPr marL="1828800" lvl="3" indent="-228600" algn="l">
              <a:spcBef>
                <a:spcPts val="360"/>
              </a:spcBef>
              <a:spcAft>
                <a:spcPts val="0"/>
              </a:spcAft>
              <a:buSzPts val="1400"/>
              <a:buNone/>
              <a:defRPr/>
            </a:lvl4pPr>
            <a:lvl5pPr marL="2286000" lvl="4" indent="-228600" algn="l">
              <a:spcBef>
                <a:spcPts val="36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13_juml4ad8f6"/>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_juml4ad8f6"/>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3_juml4ad8f6"/>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34348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59F9F-1BC2-448A-8316-567D65631C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8BB050-5E97-4F2D-AA8B-3B6DB2E93B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4FA6D-FD62-4F98-8FCD-D6C6E0F4DE5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5710881-3CF3-4E71-846A-C100A76B5E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E41B04-A4F6-4864-ABA8-FCDA986C9D5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73952111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9F5F-93E8-47DA-A969-2E760664AAFB}"/>
              </a:ext>
            </a:extLst>
          </p:cNvPr>
          <p:cNvSpPr>
            <a:spLocks noGrp="1"/>
          </p:cNvSpPr>
          <p:nvPr>
            <p:ph type="title"/>
          </p:nvPr>
        </p:nvSpPr>
        <p:spPr>
          <a:xfrm>
            <a:off x="1371686" y="2819485"/>
            <a:ext cx="17339786" cy="4704375"/>
          </a:xfrm>
        </p:spPr>
        <p:txBody>
          <a:bodyPr anchor="b"/>
          <a:lstStyle>
            <a:lvl1pPr>
              <a:defRPr sz="9894"/>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26B7CD-4300-41DB-92BE-77EAB35179DE}"/>
              </a:ext>
            </a:extLst>
          </p:cNvPr>
          <p:cNvSpPr>
            <a:spLocks noGrp="1"/>
          </p:cNvSpPr>
          <p:nvPr>
            <p:ph type="body" idx="1"/>
          </p:nvPr>
        </p:nvSpPr>
        <p:spPr>
          <a:xfrm>
            <a:off x="1371686" y="7568366"/>
            <a:ext cx="17339786" cy="2473919"/>
          </a:xfrm>
        </p:spPr>
        <p:txBody>
          <a:bodyPr/>
          <a:lstStyle>
            <a:lvl1pPr marL="0" indent="0">
              <a:buNone/>
              <a:defRPr sz="3958">
                <a:solidFill>
                  <a:schemeClr val="tx1">
                    <a:tint val="75000"/>
                  </a:schemeClr>
                </a:solidFill>
              </a:defRPr>
            </a:lvl1pPr>
            <a:lvl2pPr marL="753923" indent="0">
              <a:buNone/>
              <a:defRPr sz="3298">
                <a:solidFill>
                  <a:schemeClr val="tx1">
                    <a:tint val="75000"/>
                  </a:schemeClr>
                </a:solidFill>
              </a:defRPr>
            </a:lvl2pPr>
            <a:lvl3pPr marL="1507846" indent="0">
              <a:buNone/>
              <a:defRPr sz="2968">
                <a:solidFill>
                  <a:schemeClr val="tx1">
                    <a:tint val="75000"/>
                  </a:schemeClr>
                </a:solidFill>
              </a:defRPr>
            </a:lvl3pPr>
            <a:lvl4pPr marL="2261768" indent="0">
              <a:buNone/>
              <a:defRPr sz="2638">
                <a:solidFill>
                  <a:schemeClr val="tx1">
                    <a:tint val="75000"/>
                  </a:schemeClr>
                </a:solidFill>
              </a:defRPr>
            </a:lvl4pPr>
            <a:lvl5pPr marL="3015691" indent="0">
              <a:buNone/>
              <a:defRPr sz="2638">
                <a:solidFill>
                  <a:schemeClr val="tx1">
                    <a:tint val="75000"/>
                  </a:schemeClr>
                </a:solidFill>
              </a:defRPr>
            </a:lvl5pPr>
            <a:lvl6pPr marL="3769614" indent="0">
              <a:buNone/>
              <a:defRPr sz="2638">
                <a:solidFill>
                  <a:schemeClr val="tx1">
                    <a:tint val="75000"/>
                  </a:schemeClr>
                </a:solidFill>
              </a:defRPr>
            </a:lvl6pPr>
            <a:lvl7pPr marL="4523537" indent="0">
              <a:buNone/>
              <a:defRPr sz="2638">
                <a:solidFill>
                  <a:schemeClr val="tx1">
                    <a:tint val="75000"/>
                  </a:schemeClr>
                </a:solidFill>
              </a:defRPr>
            </a:lvl7pPr>
            <a:lvl8pPr marL="5277460" indent="0">
              <a:buNone/>
              <a:defRPr sz="2638">
                <a:solidFill>
                  <a:schemeClr val="tx1">
                    <a:tint val="75000"/>
                  </a:schemeClr>
                </a:solidFill>
              </a:defRPr>
            </a:lvl8pPr>
            <a:lvl9pPr marL="6031382" indent="0">
              <a:buNone/>
              <a:defRPr sz="2638">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181810-49DB-4209-8232-E03FB8BD816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FD1CC93-16F3-4CB8-8421-BF2B8C5E4E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8DB4AF-4A54-4F94-963E-673FD53DE3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819849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D5B0E-E15F-4EC4-BC12-5B354B7AD9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9A29BF-ED92-4464-9861-25643973108D}"/>
              </a:ext>
            </a:extLst>
          </p:cNvPr>
          <p:cNvSpPr>
            <a:spLocks noGrp="1"/>
          </p:cNvSpPr>
          <p:nvPr>
            <p:ph sz="half" idx="1"/>
          </p:nvPr>
        </p:nvSpPr>
        <p:spPr>
          <a:xfrm>
            <a:off x="1382157" y="3010591"/>
            <a:ext cx="8544243" cy="7175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3F2512-631B-47B2-B11E-4AF9A0CBBB88}"/>
              </a:ext>
            </a:extLst>
          </p:cNvPr>
          <p:cNvSpPr>
            <a:spLocks noGrp="1"/>
          </p:cNvSpPr>
          <p:nvPr>
            <p:ph sz="half" idx="2"/>
          </p:nvPr>
        </p:nvSpPr>
        <p:spPr>
          <a:xfrm>
            <a:off x="10177700" y="3010591"/>
            <a:ext cx="8544243" cy="7175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765CBB-19CF-4686-920D-AE9E09EEB1E5}"/>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5AA8D08-FA26-4BE0-AC53-6E51BAC8C2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98FC52-750F-4BAF-8BD1-E10FED96D32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22125678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A0CFC-48DA-4FBF-A20B-249B2407DC24}"/>
              </a:ext>
            </a:extLst>
          </p:cNvPr>
          <p:cNvSpPr>
            <a:spLocks noGrp="1"/>
          </p:cNvSpPr>
          <p:nvPr>
            <p:ph type="title"/>
          </p:nvPr>
        </p:nvSpPr>
        <p:spPr>
          <a:xfrm>
            <a:off x="1384776" y="602119"/>
            <a:ext cx="17339786" cy="218595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A88A82-E7C0-470D-A422-985961556C54}"/>
              </a:ext>
            </a:extLst>
          </p:cNvPr>
          <p:cNvSpPr>
            <a:spLocks noGrp="1"/>
          </p:cNvSpPr>
          <p:nvPr>
            <p:ph type="body" idx="1"/>
          </p:nvPr>
        </p:nvSpPr>
        <p:spPr>
          <a:xfrm>
            <a:off x="1384776" y="2772362"/>
            <a:ext cx="8504976" cy="1358692"/>
          </a:xfrm>
        </p:spPr>
        <p:txBody>
          <a:bodyPr anchor="b"/>
          <a:lstStyle>
            <a:lvl1pPr marL="0" indent="0">
              <a:buNone/>
              <a:defRPr sz="3958" b="1"/>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4" name="Content Placeholder 3">
            <a:extLst>
              <a:ext uri="{FF2B5EF4-FFF2-40B4-BE49-F238E27FC236}">
                <a16:creationId xmlns:a16="http://schemas.microsoft.com/office/drawing/2014/main" id="{C0AAFED3-C5E8-4B08-A34A-028D294C71E0}"/>
              </a:ext>
            </a:extLst>
          </p:cNvPr>
          <p:cNvSpPr>
            <a:spLocks noGrp="1"/>
          </p:cNvSpPr>
          <p:nvPr>
            <p:ph sz="half" idx="2"/>
          </p:nvPr>
        </p:nvSpPr>
        <p:spPr>
          <a:xfrm>
            <a:off x="1384776" y="4131054"/>
            <a:ext cx="8504976" cy="60761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E41B53-89A1-4F52-BAF0-7B43D5B32044}"/>
              </a:ext>
            </a:extLst>
          </p:cNvPr>
          <p:cNvSpPr>
            <a:spLocks noGrp="1"/>
          </p:cNvSpPr>
          <p:nvPr>
            <p:ph type="body" sz="quarter" idx="3"/>
          </p:nvPr>
        </p:nvSpPr>
        <p:spPr>
          <a:xfrm>
            <a:off x="10177701" y="2772362"/>
            <a:ext cx="8546861" cy="1358692"/>
          </a:xfrm>
        </p:spPr>
        <p:txBody>
          <a:bodyPr anchor="b"/>
          <a:lstStyle>
            <a:lvl1pPr marL="0" indent="0">
              <a:buNone/>
              <a:defRPr sz="3958" b="1"/>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6" name="Content Placeholder 5">
            <a:extLst>
              <a:ext uri="{FF2B5EF4-FFF2-40B4-BE49-F238E27FC236}">
                <a16:creationId xmlns:a16="http://schemas.microsoft.com/office/drawing/2014/main" id="{EC24011B-AC71-4086-BBCE-C590BFBA9EC8}"/>
              </a:ext>
            </a:extLst>
          </p:cNvPr>
          <p:cNvSpPr>
            <a:spLocks noGrp="1"/>
          </p:cNvSpPr>
          <p:nvPr>
            <p:ph sz="quarter" idx="4"/>
          </p:nvPr>
        </p:nvSpPr>
        <p:spPr>
          <a:xfrm>
            <a:off x="10177701" y="4131054"/>
            <a:ext cx="8546861" cy="60761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F52EB2D-703C-4492-8954-C1F882384673}"/>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2AF0AB86-24CE-4900-B745-2A88B33860A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D168D0-A68F-41EA-A693-467A799B03F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74455911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DCD8-7FFA-4E32-98D6-D749FAD831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C0578CA-EA89-439C-A59A-F8B4A4FE26A8}"/>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7659FBEB-9614-4235-984F-453CB2E80BA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2AE4C4-1BD6-4331-ABEC-799AAD7024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8933742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013F71-D186-454A-98FB-C394BBD28CBA}"/>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8D00DEF1-588B-4BCA-B464-1B557E719A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1FF113F-5C4A-4380-B7BD-7B5369A969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80267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896E6-C423-4B8A-9B74-7C2853ABD503}"/>
              </a:ext>
            </a:extLst>
          </p:cNvPr>
          <p:cNvSpPr>
            <a:spLocks noGrp="1"/>
          </p:cNvSpPr>
          <p:nvPr>
            <p:ph type="title"/>
          </p:nvPr>
        </p:nvSpPr>
        <p:spPr>
          <a:xfrm>
            <a:off x="1384776" y="753957"/>
            <a:ext cx="6484095" cy="2638848"/>
          </a:xfrm>
        </p:spPr>
        <p:txBody>
          <a:bodyPr anchor="b"/>
          <a:lstStyle>
            <a:lvl1pPr>
              <a:defRPr sz="5277"/>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68A062-34C9-4ABA-B07D-C30B3EA5B4B4}"/>
              </a:ext>
            </a:extLst>
          </p:cNvPr>
          <p:cNvSpPr>
            <a:spLocks noGrp="1"/>
          </p:cNvSpPr>
          <p:nvPr>
            <p:ph idx="1"/>
          </p:nvPr>
        </p:nvSpPr>
        <p:spPr>
          <a:xfrm>
            <a:off x="8546861" y="1628338"/>
            <a:ext cx="10177701" cy="8036969"/>
          </a:xfrm>
        </p:spPr>
        <p:txBody>
          <a:bodyPr/>
          <a:lstStyle>
            <a:lvl1pPr>
              <a:defRPr sz="5277"/>
            </a:lvl1pPr>
            <a:lvl2pPr>
              <a:defRPr sz="4617"/>
            </a:lvl2pPr>
            <a:lvl3pPr>
              <a:defRPr sz="3958"/>
            </a:lvl3pPr>
            <a:lvl4pPr>
              <a:defRPr sz="3298"/>
            </a:lvl4pPr>
            <a:lvl5pPr>
              <a:defRPr sz="3298"/>
            </a:lvl5pPr>
            <a:lvl6pPr>
              <a:defRPr sz="3298"/>
            </a:lvl6pPr>
            <a:lvl7pPr>
              <a:defRPr sz="3298"/>
            </a:lvl7pPr>
            <a:lvl8pPr>
              <a:defRPr sz="3298"/>
            </a:lvl8pPr>
            <a:lvl9pPr>
              <a:defRPr sz="32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3A8BB4D-3581-424A-8EED-AF8A35707988}"/>
              </a:ext>
            </a:extLst>
          </p:cNvPr>
          <p:cNvSpPr>
            <a:spLocks noGrp="1"/>
          </p:cNvSpPr>
          <p:nvPr>
            <p:ph type="body" sz="half" idx="2"/>
          </p:nvPr>
        </p:nvSpPr>
        <p:spPr>
          <a:xfrm>
            <a:off x="1384776" y="3392805"/>
            <a:ext cx="6484095" cy="6285591"/>
          </a:xfrm>
        </p:spPr>
        <p:txBody>
          <a:bodyPr/>
          <a:lstStyle>
            <a:lvl1pPr marL="0" indent="0">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a:extLst>
              <a:ext uri="{FF2B5EF4-FFF2-40B4-BE49-F238E27FC236}">
                <a16:creationId xmlns:a16="http://schemas.microsoft.com/office/drawing/2014/main" id="{48124E11-BA70-4EC7-A5B9-A2347F0D8C0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561508F2-3F1B-41E7-9061-5D1E83BC40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88B9FE-3239-4EC9-A641-709E0D10F3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85388823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85FD-F46A-4C83-A8AB-EE9E96A5CF6C}"/>
              </a:ext>
            </a:extLst>
          </p:cNvPr>
          <p:cNvSpPr>
            <a:spLocks noGrp="1"/>
          </p:cNvSpPr>
          <p:nvPr>
            <p:ph type="title"/>
          </p:nvPr>
        </p:nvSpPr>
        <p:spPr>
          <a:xfrm>
            <a:off x="1384776" y="753957"/>
            <a:ext cx="6484095" cy="2638848"/>
          </a:xfrm>
        </p:spPr>
        <p:txBody>
          <a:bodyPr anchor="b"/>
          <a:lstStyle>
            <a:lvl1pPr>
              <a:defRPr sz="5277"/>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17E875A-3CEB-4929-AF86-41255CFDF3C0}"/>
              </a:ext>
            </a:extLst>
          </p:cNvPr>
          <p:cNvSpPr>
            <a:spLocks noGrp="1"/>
          </p:cNvSpPr>
          <p:nvPr>
            <p:ph type="pic" idx="1"/>
          </p:nvPr>
        </p:nvSpPr>
        <p:spPr>
          <a:xfrm>
            <a:off x="8546861" y="1628338"/>
            <a:ext cx="10177701" cy="8036969"/>
          </a:xfrm>
        </p:spPr>
        <p:txBody>
          <a:bodyPr/>
          <a:lstStyle>
            <a:lvl1pPr marL="0" indent="0">
              <a:buNone/>
              <a:defRPr sz="5277"/>
            </a:lvl1pPr>
            <a:lvl2pPr marL="753923" indent="0">
              <a:buNone/>
              <a:defRPr sz="4617"/>
            </a:lvl2pPr>
            <a:lvl3pPr marL="1507846" indent="0">
              <a:buNone/>
              <a:defRPr sz="3958"/>
            </a:lvl3pPr>
            <a:lvl4pPr marL="2261768" indent="0">
              <a:buNone/>
              <a:defRPr sz="3298"/>
            </a:lvl4pPr>
            <a:lvl5pPr marL="3015691" indent="0">
              <a:buNone/>
              <a:defRPr sz="3298"/>
            </a:lvl5pPr>
            <a:lvl6pPr marL="3769614" indent="0">
              <a:buNone/>
              <a:defRPr sz="3298"/>
            </a:lvl6pPr>
            <a:lvl7pPr marL="4523537" indent="0">
              <a:buNone/>
              <a:defRPr sz="3298"/>
            </a:lvl7pPr>
            <a:lvl8pPr marL="5277460" indent="0">
              <a:buNone/>
              <a:defRPr sz="3298"/>
            </a:lvl8pPr>
            <a:lvl9pPr marL="6031382" indent="0">
              <a:buNone/>
              <a:defRPr sz="3298"/>
            </a:lvl9pPr>
          </a:lstStyle>
          <a:p>
            <a:endParaRPr lang="en-IN"/>
          </a:p>
        </p:txBody>
      </p:sp>
      <p:sp>
        <p:nvSpPr>
          <p:cNvPr id="4" name="Text Placeholder 3">
            <a:extLst>
              <a:ext uri="{FF2B5EF4-FFF2-40B4-BE49-F238E27FC236}">
                <a16:creationId xmlns:a16="http://schemas.microsoft.com/office/drawing/2014/main" id="{CB0BC978-43D5-4E1B-82DD-1AD094917715}"/>
              </a:ext>
            </a:extLst>
          </p:cNvPr>
          <p:cNvSpPr>
            <a:spLocks noGrp="1"/>
          </p:cNvSpPr>
          <p:nvPr>
            <p:ph type="body" sz="half" idx="2"/>
          </p:nvPr>
        </p:nvSpPr>
        <p:spPr>
          <a:xfrm>
            <a:off x="1384776" y="3392805"/>
            <a:ext cx="6484095" cy="6285591"/>
          </a:xfrm>
        </p:spPr>
        <p:txBody>
          <a:bodyPr/>
          <a:lstStyle>
            <a:lvl1pPr marL="0" indent="0">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a:extLst>
              <a:ext uri="{FF2B5EF4-FFF2-40B4-BE49-F238E27FC236}">
                <a16:creationId xmlns:a16="http://schemas.microsoft.com/office/drawing/2014/main" id="{D9F4EC69-D3B3-4F04-837A-DC4A63980E8F}"/>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B8200E2-39C7-4B49-8513-47D905BABE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EF5D94-02BF-4773-B1A4-386DD58181D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10868785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365415-5CDB-4A78-9334-A2E0686A1D3A}"/>
              </a:ext>
            </a:extLst>
          </p:cNvPr>
          <p:cNvSpPr>
            <a:spLocks noGrp="1"/>
          </p:cNvSpPr>
          <p:nvPr>
            <p:ph type="title"/>
          </p:nvPr>
        </p:nvSpPr>
        <p:spPr>
          <a:xfrm>
            <a:off x="1382157" y="602119"/>
            <a:ext cx="17339786" cy="218595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D8517D-4DED-4784-A0F1-9B2D2A4A0BF6}"/>
              </a:ext>
            </a:extLst>
          </p:cNvPr>
          <p:cNvSpPr>
            <a:spLocks noGrp="1"/>
          </p:cNvSpPr>
          <p:nvPr>
            <p:ph type="body" idx="1"/>
          </p:nvPr>
        </p:nvSpPr>
        <p:spPr>
          <a:xfrm>
            <a:off x="1382157" y="3010591"/>
            <a:ext cx="17339786" cy="71756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DFEC97-8214-468A-8C86-8D5201073213}"/>
              </a:ext>
            </a:extLst>
          </p:cNvPr>
          <p:cNvSpPr>
            <a:spLocks noGrp="1"/>
          </p:cNvSpPr>
          <p:nvPr>
            <p:ph type="dt" sz="half" idx="2"/>
          </p:nvPr>
        </p:nvSpPr>
        <p:spPr>
          <a:xfrm>
            <a:off x="1382157" y="10482093"/>
            <a:ext cx="4523423" cy="602118"/>
          </a:xfrm>
          <a:prstGeom prst="rect">
            <a:avLst/>
          </a:prstGeom>
        </p:spPr>
        <p:txBody>
          <a:bodyPr vert="horz" lIns="91440" tIns="45720" rIns="91440" bIns="45720" rtlCol="0" anchor="ctr"/>
          <a:lstStyle>
            <a:lvl1pPr algn="l">
              <a:defRPr sz="1979">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80974AC6-2983-4148-AFBE-F5DF11F3D5D4}"/>
              </a:ext>
            </a:extLst>
          </p:cNvPr>
          <p:cNvSpPr>
            <a:spLocks noGrp="1"/>
          </p:cNvSpPr>
          <p:nvPr>
            <p:ph type="ftr" sz="quarter" idx="3"/>
          </p:nvPr>
        </p:nvSpPr>
        <p:spPr>
          <a:xfrm>
            <a:off x="6659483" y="10482093"/>
            <a:ext cx="6785134" cy="602118"/>
          </a:xfrm>
          <a:prstGeom prst="rect">
            <a:avLst/>
          </a:prstGeom>
        </p:spPr>
        <p:txBody>
          <a:bodyPr vert="horz" lIns="91440" tIns="45720" rIns="91440" bIns="45720" rtlCol="0" anchor="ctr"/>
          <a:lstStyle>
            <a:lvl1pPr algn="ctr">
              <a:defRPr sz="1979">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3325992-73D5-424F-981C-BBA7E534BD28}"/>
              </a:ext>
            </a:extLst>
          </p:cNvPr>
          <p:cNvSpPr>
            <a:spLocks noGrp="1"/>
          </p:cNvSpPr>
          <p:nvPr>
            <p:ph type="sldNum" sz="quarter" idx="4"/>
          </p:nvPr>
        </p:nvSpPr>
        <p:spPr>
          <a:xfrm>
            <a:off x="14198520" y="10482093"/>
            <a:ext cx="4523423" cy="602118"/>
          </a:xfrm>
          <a:prstGeom prst="rect">
            <a:avLst/>
          </a:prstGeom>
        </p:spPr>
        <p:txBody>
          <a:bodyPr vert="horz" lIns="91440" tIns="45720" rIns="91440" bIns="45720" rtlCol="0" anchor="ctr"/>
          <a:lstStyle>
            <a:lvl1pPr algn="r">
              <a:defRPr sz="1979">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1182304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Lst>
  <p:hf hdr="0" ftr="0" dt="0"/>
  <p:txStyles>
    <p:titleStyle>
      <a:lvl1pPr algn="l" defTabSz="1507846" rtl="0" eaLnBrk="1" latinLnBrk="0" hangingPunct="1">
        <a:lnSpc>
          <a:spcPct val="90000"/>
        </a:lnSpc>
        <a:spcBef>
          <a:spcPct val="0"/>
        </a:spcBef>
        <a:buNone/>
        <a:defRPr sz="7256" kern="1200">
          <a:solidFill>
            <a:schemeClr val="tx1"/>
          </a:solidFill>
          <a:latin typeface="+mj-lt"/>
          <a:ea typeface="+mj-ea"/>
          <a:cs typeface="+mj-cs"/>
        </a:defRPr>
      </a:lvl1pPr>
    </p:titleStyle>
    <p:bodyStyle>
      <a:lvl1pPr marL="376961" indent="-376961" algn="l" defTabSz="1507846" rtl="0" eaLnBrk="1" latinLnBrk="0" hangingPunct="1">
        <a:lnSpc>
          <a:spcPct val="90000"/>
        </a:lnSpc>
        <a:spcBef>
          <a:spcPts val="1649"/>
        </a:spcBef>
        <a:buFont typeface="Arial" panose="020B0604020202020204" pitchFamily="34" charset="0"/>
        <a:buChar char="•"/>
        <a:defRPr sz="4617" kern="1200">
          <a:solidFill>
            <a:schemeClr val="tx1"/>
          </a:solidFill>
          <a:latin typeface="+mn-lt"/>
          <a:ea typeface="+mn-ea"/>
          <a:cs typeface="+mn-cs"/>
        </a:defRPr>
      </a:lvl1pPr>
      <a:lvl2pPr marL="1130884" indent="-376961" algn="l" defTabSz="1507846" rtl="0" eaLnBrk="1" latinLnBrk="0" hangingPunct="1">
        <a:lnSpc>
          <a:spcPct val="90000"/>
        </a:lnSpc>
        <a:spcBef>
          <a:spcPts val="824"/>
        </a:spcBef>
        <a:buFont typeface="Arial" panose="020B0604020202020204" pitchFamily="34" charset="0"/>
        <a:buChar char="•"/>
        <a:defRPr sz="3958" kern="1200">
          <a:solidFill>
            <a:schemeClr val="tx1"/>
          </a:solidFill>
          <a:latin typeface="+mn-lt"/>
          <a:ea typeface="+mn-ea"/>
          <a:cs typeface="+mn-cs"/>
        </a:defRPr>
      </a:lvl2pPr>
      <a:lvl3pPr marL="1884807" indent="-376961" algn="l" defTabSz="1507846" rtl="0" eaLnBrk="1" latinLnBrk="0" hangingPunct="1">
        <a:lnSpc>
          <a:spcPct val="90000"/>
        </a:lnSpc>
        <a:spcBef>
          <a:spcPts val="824"/>
        </a:spcBef>
        <a:buFont typeface="Arial" panose="020B0604020202020204" pitchFamily="34" charset="0"/>
        <a:buChar char="•"/>
        <a:defRPr sz="3298" kern="1200">
          <a:solidFill>
            <a:schemeClr val="tx1"/>
          </a:solidFill>
          <a:latin typeface="+mn-lt"/>
          <a:ea typeface="+mn-ea"/>
          <a:cs typeface="+mn-cs"/>
        </a:defRPr>
      </a:lvl3pPr>
      <a:lvl4pPr marL="2638730"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4pPr>
      <a:lvl5pPr marL="3392653"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5pPr>
      <a:lvl6pPr marL="4146575"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6pPr>
      <a:lvl7pPr marL="4900498"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7pPr>
      <a:lvl8pPr marL="5654421"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8pPr>
      <a:lvl9pPr marL="6408344"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9pPr>
    </p:bodyStyle>
    <p:other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en.wikipedia.org/wiki/Artificial_intellig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A65CC4-E992-43EA-AE8C-67C7CF09A386}"/>
              </a:ext>
            </a:extLst>
          </p:cNvPr>
          <p:cNvSpPr txBox="1">
            <a:spLocks noChangeArrowheads="1"/>
          </p:cNvSpPr>
          <p:nvPr/>
        </p:nvSpPr>
        <p:spPr bwMode="auto">
          <a:xfrm>
            <a:off x="1130855" y="333463"/>
            <a:ext cx="17402003" cy="166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968" dirty="0"/>
              <a:t>       </a:t>
            </a:r>
            <a:r>
              <a:rPr lang="en-US" altLang="en-US" sz="2968" dirty="0">
                <a:latin typeface="Times New Roman" panose="02020603050405020304" pitchFamily="18" charset="0"/>
                <a:cs typeface="Times New Roman" panose="02020603050405020304" pitchFamily="18" charset="0"/>
              </a:rPr>
              <a:t>SJM VIDYAPEETHA®</a:t>
            </a:r>
          </a:p>
          <a:p>
            <a:pPr algn="ctr"/>
            <a:r>
              <a:rPr lang="en-US" altLang="en-US" sz="3958" b="1" dirty="0">
                <a:solidFill>
                  <a:srgbClr val="FF0000"/>
                </a:solidFill>
                <a:latin typeface="Times New Roman" panose="02020603050405020304" pitchFamily="18" charset="0"/>
                <a:cs typeface="Times New Roman" panose="02020603050405020304" pitchFamily="18" charset="0"/>
              </a:rPr>
              <a:t>S J M INSTITUTE OF TECHNOLOGY </a:t>
            </a:r>
          </a:p>
          <a:p>
            <a:pPr algn="ctr"/>
            <a:r>
              <a:rPr lang="en-US" altLang="en-US" sz="3298" dirty="0">
                <a:latin typeface="Times New Roman" panose="02020603050405020304" pitchFamily="18" charset="0"/>
                <a:cs typeface="Times New Roman" panose="02020603050405020304" pitchFamily="18" charset="0"/>
              </a:rPr>
              <a:t>CHITRADURGA - 577502</a:t>
            </a:r>
          </a:p>
        </p:txBody>
      </p:sp>
      <p:sp>
        <p:nvSpPr>
          <p:cNvPr id="7" name="Rectangle 15">
            <a:extLst>
              <a:ext uri="{FF2B5EF4-FFF2-40B4-BE49-F238E27FC236}">
                <a16:creationId xmlns:a16="http://schemas.microsoft.com/office/drawing/2014/main" id="{D97262C6-82AE-4FF3-9A5E-A7F61E4A5727}"/>
              </a:ext>
            </a:extLst>
          </p:cNvPr>
          <p:cNvSpPr>
            <a:spLocks noChangeArrowheads="1"/>
          </p:cNvSpPr>
          <p:nvPr/>
        </p:nvSpPr>
        <p:spPr bwMode="auto">
          <a:xfrm>
            <a:off x="6648255" y="4380810"/>
            <a:ext cx="7942213" cy="6182526"/>
          </a:xfrm>
          <a:prstGeom prst="rect">
            <a:avLst/>
          </a:prstGeom>
          <a:noFill/>
          <a:ln w="9525">
            <a:noFill/>
            <a:miter lim="800000"/>
            <a:headEnd/>
            <a:tailEnd/>
          </a:ln>
        </p:spPr>
        <p:txBody>
          <a:bodyPr wrap="square">
            <a:spAutoFit/>
          </a:bodyPr>
          <a:lstStyle/>
          <a:p>
            <a:pPr>
              <a:lnSpc>
                <a:spcPct val="150000"/>
              </a:lnSpc>
              <a:defRPr/>
            </a:pPr>
            <a:r>
              <a:rPr lang="en-US" sz="5936" b="1" baseline="-25000" dirty="0">
                <a:solidFill>
                  <a:srgbClr val="C00000"/>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Presented By</a:t>
            </a:r>
          </a:p>
          <a:p>
            <a:pPr>
              <a:lnSpc>
                <a:spcPct val="150000"/>
              </a:lnSpc>
              <a:defRPr/>
            </a:pPr>
            <a:r>
              <a:rPr lang="en-US" sz="3958" b="1" baseline="-25000" dirty="0">
                <a:solidFill>
                  <a:srgbClr val="133317"/>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Name:                                   USN: </a:t>
            </a:r>
            <a:endParaRPr lang="en-US" sz="3298" b="1" baseline="-25000" dirty="0">
              <a:solidFill>
                <a:srgbClr val="133317"/>
              </a:solidFill>
              <a:effectLst>
                <a:outerShdw blurRad="50000" dist="30000" dir="5400000" algn="tl" rotWithShape="0">
                  <a:srgbClr val="000000">
                    <a:alpha val="30000"/>
                  </a:srgbClr>
                </a:outerShdw>
              </a:effectLst>
              <a:latin typeface="Times New Roman" pitchFamily="18" charset="0"/>
              <a:ea typeface="+mj-ea"/>
              <a:cs typeface="Times New Roman" pitchFamily="18" charset="0"/>
            </a:endParaRPr>
          </a:p>
          <a:p>
            <a:pPr>
              <a:lnSpc>
                <a:spcPct val="150000"/>
              </a:lnSpc>
              <a:defRPr/>
            </a:pPr>
            <a:r>
              <a:rPr lang="en-US" sz="3958" b="1" baseline="-25000" dirty="0" err="1">
                <a:solidFill>
                  <a:srgbClr val="133317"/>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Veeresh</a:t>
            </a:r>
            <a:r>
              <a:rPr lang="en-US" sz="3958" b="1" baseline="-25000" dirty="0">
                <a:solidFill>
                  <a:srgbClr val="133317"/>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 J U                        4SM18CS064</a:t>
            </a:r>
          </a:p>
          <a:p>
            <a:pPr>
              <a:lnSpc>
                <a:spcPct val="150000"/>
              </a:lnSpc>
              <a:defRPr/>
            </a:pPr>
            <a:r>
              <a:rPr lang="en-US" sz="3958" b="1" baseline="-25000" dirty="0" err="1">
                <a:solidFill>
                  <a:srgbClr val="133317"/>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Nayan</a:t>
            </a:r>
            <a:r>
              <a:rPr lang="en-US" sz="3958" b="1" baseline="-25000" dirty="0">
                <a:solidFill>
                  <a:srgbClr val="133317"/>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 A C		           4SM18CS033</a:t>
            </a:r>
          </a:p>
          <a:p>
            <a:pPr>
              <a:lnSpc>
                <a:spcPct val="150000"/>
              </a:lnSpc>
              <a:defRPr/>
            </a:pPr>
            <a:r>
              <a:rPr lang="en-US" sz="3958" b="1" baseline="-25000" dirty="0">
                <a:solidFill>
                  <a:srgbClr val="133317"/>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Sujay SP                            4SM18CS058</a:t>
            </a:r>
          </a:p>
          <a:p>
            <a:pPr>
              <a:lnSpc>
                <a:spcPct val="150000"/>
              </a:lnSpc>
              <a:defRPr/>
            </a:pPr>
            <a:r>
              <a:rPr lang="en-US" sz="3958" b="1" baseline="-25000" dirty="0">
                <a:solidFill>
                  <a:srgbClr val="133317"/>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Shrinidhi H T                   4SM18CS052</a:t>
            </a:r>
          </a:p>
          <a:p>
            <a:pPr>
              <a:lnSpc>
                <a:spcPct val="150000"/>
              </a:lnSpc>
              <a:defRPr/>
            </a:pPr>
            <a:r>
              <a:rPr lang="en-US" sz="4617" b="1" baseline="-25000" dirty="0">
                <a:solidFill>
                  <a:srgbClr val="133317"/>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 </a:t>
            </a:r>
          </a:p>
          <a:p>
            <a:pPr>
              <a:lnSpc>
                <a:spcPct val="150000"/>
              </a:lnSpc>
              <a:defRPr/>
            </a:pPr>
            <a:endParaRPr lang="en-US" sz="5277" b="1" baseline="-25000" dirty="0">
              <a:solidFill>
                <a:schemeClr val="accent3">
                  <a:lumMod val="75000"/>
                </a:schemeClr>
              </a:solidFill>
              <a:effectLst>
                <a:outerShdw blurRad="50000" dist="30000" dir="5400000" algn="tl" rotWithShape="0">
                  <a:srgbClr val="000000">
                    <a:alpha val="30000"/>
                  </a:srgbClr>
                </a:outerShdw>
              </a:effectLst>
              <a:latin typeface="Times New Roman" pitchFamily="18" charset="0"/>
              <a:ea typeface="+mj-ea"/>
              <a:cs typeface="Times New Roman" pitchFamily="18" charset="0"/>
            </a:endParaRPr>
          </a:p>
          <a:p>
            <a:pPr>
              <a:defRPr/>
            </a:pPr>
            <a:endParaRPr lang="en-US" sz="5936" b="1" baseline="-25000" dirty="0">
              <a:solidFill>
                <a:schemeClr val="accent3">
                  <a:lumMod val="75000"/>
                </a:schemeClr>
              </a:solidFill>
              <a:effectLst>
                <a:outerShdw blurRad="50000" dist="30000" dir="5400000" algn="tl" rotWithShape="0">
                  <a:srgbClr val="000000">
                    <a:alpha val="30000"/>
                  </a:srgbClr>
                </a:outerShdw>
              </a:effectLst>
              <a:latin typeface="Times New Roman" pitchFamily="18" charset="0"/>
              <a:ea typeface="+mj-ea"/>
              <a:cs typeface="Times New Roman" pitchFamily="18" charset="0"/>
            </a:endParaRPr>
          </a:p>
        </p:txBody>
      </p:sp>
      <p:sp>
        <p:nvSpPr>
          <p:cNvPr id="8" name="Rectangle 18">
            <a:extLst>
              <a:ext uri="{FF2B5EF4-FFF2-40B4-BE49-F238E27FC236}">
                <a16:creationId xmlns:a16="http://schemas.microsoft.com/office/drawing/2014/main" id="{833EA048-44A9-4C12-9E6E-FDFF233A0988}"/>
              </a:ext>
            </a:extLst>
          </p:cNvPr>
          <p:cNvSpPr>
            <a:spLocks noChangeArrowheads="1"/>
          </p:cNvSpPr>
          <p:nvPr/>
        </p:nvSpPr>
        <p:spPr bwMode="auto">
          <a:xfrm>
            <a:off x="-224853" y="9253396"/>
            <a:ext cx="6160958" cy="2371996"/>
          </a:xfrm>
          <a:prstGeom prst="rect">
            <a:avLst/>
          </a:prstGeom>
          <a:noFill/>
          <a:ln w="9525">
            <a:noFill/>
            <a:miter lim="800000"/>
            <a:headEnd/>
            <a:tailEnd/>
          </a:ln>
        </p:spPr>
        <p:txBody>
          <a:bodyPr wrap="square">
            <a:spAutoFit/>
          </a:bodyPr>
          <a:lstStyle/>
          <a:p>
            <a:pPr>
              <a:defRPr/>
            </a:pPr>
            <a:r>
              <a:rPr lang="en-US" sz="3958" b="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958"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Under the Guidance of</a:t>
            </a:r>
            <a:r>
              <a:rPr lang="en-US" sz="2968" b="1" dirty="0">
                <a:solidFill>
                  <a:srgbClr val="C00000"/>
                </a:solidFill>
              </a:rPr>
              <a:t>  </a:t>
            </a:r>
            <a:endParaRPr lang="en-IN" sz="2968" b="1" dirty="0">
              <a:solidFill>
                <a:srgbClr val="C00000"/>
              </a:solidFill>
            </a:endParaRPr>
          </a:p>
          <a:p>
            <a:pPr>
              <a:defRPr/>
            </a:pPr>
            <a:r>
              <a:rPr lang="en-US" sz="3298" b="1" dirty="0">
                <a:latin typeface="Times New Roman" panose="02020603050405020304" pitchFamily="18" charset="0"/>
                <a:cs typeface="Times New Roman" panose="02020603050405020304" pitchFamily="18" charset="0"/>
              </a:rPr>
              <a:t>          </a:t>
            </a:r>
            <a:r>
              <a:rPr lang="en-US" sz="3298" b="1" dirty="0">
                <a:solidFill>
                  <a:srgbClr val="002060"/>
                </a:solidFill>
                <a:latin typeface="Times New Roman" panose="02020603050405020304" pitchFamily="18" charset="0"/>
                <a:cs typeface="Times New Roman" panose="02020603050405020304" pitchFamily="18" charset="0"/>
              </a:rPr>
              <a:t>Prof. M R Desai</a:t>
            </a:r>
            <a:r>
              <a:rPr lang="en-US" sz="3298" b="1" baseline="-25000" dirty="0">
                <a:solidFill>
                  <a:srgbClr val="002060"/>
                </a:solidFill>
                <a:latin typeface="Times New Roman" panose="02020603050405020304" pitchFamily="18" charset="0"/>
                <a:cs typeface="Times New Roman" panose="02020603050405020304" pitchFamily="18" charset="0"/>
              </a:rPr>
              <a:t> </a:t>
            </a:r>
            <a:r>
              <a:rPr lang="en-US" sz="3300" b="1" baseline="-25000" dirty="0" err="1">
                <a:solidFill>
                  <a:srgbClr val="002060"/>
                </a:solidFill>
                <a:latin typeface="Times New Roman" panose="02020603050405020304" pitchFamily="18" charset="0"/>
                <a:cs typeface="Times New Roman" panose="02020603050405020304" pitchFamily="18" charset="0"/>
              </a:rPr>
              <a:t>M.Tech</a:t>
            </a:r>
            <a:br>
              <a:rPr lang="en-IN" sz="3300" b="1" dirty="0">
                <a:solidFill>
                  <a:srgbClr val="002060"/>
                </a:solidFill>
                <a:latin typeface="Times New Roman" panose="02020603050405020304" pitchFamily="18" charset="0"/>
                <a:cs typeface="Times New Roman" panose="02020603050405020304" pitchFamily="18" charset="0"/>
              </a:rPr>
            </a:br>
            <a:r>
              <a:rPr lang="en-IN" sz="3298" b="1" dirty="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Asst. Prof., Dept. of  CS&amp;E                                       </a:t>
            </a:r>
            <a:br>
              <a:rPr lang="en-IN" sz="3298" b="1" dirty="0">
                <a:solidFill>
                  <a:srgbClr val="002060"/>
                </a:solidFill>
                <a:latin typeface="Times New Roman" panose="02020603050405020304" pitchFamily="18" charset="0"/>
                <a:cs typeface="Times New Roman" panose="02020603050405020304" pitchFamily="18" charset="0"/>
              </a:rPr>
            </a:br>
            <a:endParaRPr lang="en-US" sz="3958" b="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Rectangle 4">
            <a:extLst>
              <a:ext uri="{FF2B5EF4-FFF2-40B4-BE49-F238E27FC236}">
                <a16:creationId xmlns:a16="http://schemas.microsoft.com/office/drawing/2014/main" id="{D38D4E79-06AD-43F8-90CC-02FC17E2A12D}"/>
              </a:ext>
            </a:extLst>
          </p:cNvPr>
          <p:cNvSpPr txBox="1">
            <a:spLocks noChangeArrowheads="1"/>
          </p:cNvSpPr>
          <p:nvPr/>
        </p:nvSpPr>
        <p:spPr>
          <a:xfrm>
            <a:off x="1130855" y="2250196"/>
            <a:ext cx="15478205" cy="1099346"/>
          </a:xfrm>
          <a:prstGeom prst="rect">
            <a:avLst/>
          </a:prstGeom>
        </p:spPr>
        <p:txBody>
          <a:bodyPr/>
          <a:lstStyle/>
          <a:p>
            <a:pPr algn="ctr">
              <a:defRPr/>
            </a:pPr>
            <a:r>
              <a:rPr lang="en-US" sz="5277" b="1" i="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       Project Phase-2 presentation on</a:t>
            </a:r>
            <a:endParaRPr lang="en-US" sz="5277" b="1" dirty="0">
              <a:solidFill>
                <a:srgbClr val="C00000"/>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10" name="Rectangle 18">
            <a:extLst>
              <a:ext uri="{FF2B5EF4-FFF2-40B4-BE49-F238E27FC236}">
                <a16:creationId xmlns:a16="http://schemas.microsoft.com/office/drawing/2014/main" id="{9B8CA528-4A4D-4D20-85A8-FD8F6479747A}"/>
              </a:ext>
            </a:extLst>
          </p:cNvPr>
          <p:cNvSpPr>
            <a:spLocks noChangeArrowheads="1"/>
          </p:cNvSpPr>
          <p:nvPr/>
        </p:nvSpPr>
        <p:spPr bwMode="auto">
          <a:xfrm>
            <a:off x="7596690" y="9369684"/>
            <a:ext cx="6571307" cy="1858522"/>
          </a:xfrm>
          <a:prstGeom prst="rect">
            <a:avLst/>
          </a:prstGeom>
          <a:noFill/>
          <a:ln w="9525">
            <a:noFill/>
            <a:miter lim="800000"/>
            <a:headEnd/>
            <a:tailEnd/>
          </a:ln>
        </p:spPr>
        <p:txBody>
          <a:bodyPr wrap="square">
            <a:spAutoFit/>
          </a:bodyPr>
          <a:lstStyle/>
          <a:p>
            <a:pPr marL="903138" indent="-678008">
              <a:lnSpc>
                <a:spcPct val="90000"/>
              </a:lnSpc>
              <a:buClr>
                <a:srgbClr val="000000"/>
              </a:buClr>
              <a:defRPr/>
            </a:pPr>
            <a:r>
              <a:rPr lang="en-US" sz="5013" b="1" baseline="-25000" dirty="0">
                <a:solidFill>
                  <a:srgbClr val="C00000"/>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  </a:t>
            </a:r>
            <a:r>
              <a:rPr lang="en-US" sz="3958"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Project Coordinator</a:t>
            </a:r>
            <a:endParaRPr lang="en-US" sz="3958" baseline="-25000" dirty="0">
              <a:solidFill>
                <a:srgbClr val="C00000"/>
              </a:solidFill>
              <a:effectLst>
                <a:outerShdw blurRad="50000" dist="30000" dir="5400000" algn="tl" rotWithShape="0">
                  <a:srgbClr val="000000">
                    <a:alpha val="30000"/>
                  </a:srgbClr>
                </a:outerShdw>
              </a:effectLst>
              <a:latin typeface="Times New Roman" pitchFamily="18" charset="0"/>
              <a:ea typeface="+mj-ea"/>
              <a:cs typeface="Times New Roman" pitchFamily="18" charset="0"/>
            </a:endParaRPr>
          </a:p>
          <a:p>
            <a:pPr marL="903138" indent="-678008">
              <a:lnSpc>
                <a:spcPct val="90000"/>
              </a:lnSpc>
              <a:buClr>
                <a:srgbClr val="000000"/>
              </a:buClr>
              <a:defRPr/>
            </a:pPr>
            <a:r>
              <a:rPr lang="en-US" sz="3298" b="1" baseline="-25000" dirty="0">
                <a:solidFill>
                  <a:srgbClr val="002060"/>
                </a:solidFill>
                <a:latin typeface="Times New Roman" panose="02020603050405020304" pitchFamily="18" charset="0"/>
                <a:cs typeface="Times New Roman" panose="02020603050405020304" pitchFamily="18" charset="0"/>
              </a:rPr>
              <a:t>   </a:t>
            </a:r>
            <a:r>
              <a:rPr lang="en-US" sz="3298" b="1" dirty="0">
                <a:solidFill>
                  <a:srgbClr val="002060"/>
                </a:solidFill>
                <a:latin typeface="Times New Roman" panose="02020603050405020304" pitchFamily="18" charset="0"/>
                <a:cs typeface="Times New Roman" panose="02020603050405020304" pitchFamily="18" charset="0"/>
              </a:rPr>
              <a:t>Prof. Ramesh B.E </a:t>
            </a:r>
            <a:r>
              <a:rPr lang="en-US" sz="3298" b="1" baseline="-25000" dirty="0" err="1">
                <a:solidFill>
                  <a:srgbClr val="002060"/>
                </a:solidFill>
                <a:latin typeface="Times New Roman" panose="02020603050405020304" pitchFamily="18" charset="0"/>
                <a:cs typeface="Times New Roman" panose="02020603050405020304" pitchFamily="18" charset="0"/>
              </a:rPr>
              <a:t>M.Tech</a:t>
            </a:r>
            <a:r>
              <a:rPr lang="en-US" sz="3298" b="1" baseline="-25000" dirty="0">
                <a:solidFill>
                  <a:srgbClr val="002060"/>
                </a:solidFill>
                <a:latin typeface="Times New Roman" panose="02020603050405020304" pitchFamily="18" charset="0"/>
                <a:cs typeface="Times New Roman" panose="02020603050405020304" pitchFamily="18" charset="0"/>
              </a:rPr>
              <a:t>.</a:t>
            </a:r>
            <a:endParaRPr lang="en-IN" sz="3298" b="1" baseline="-25000" dirty="0">
              <a:solidFill>
                <a:srgbClr val="002060"/>
              </a:solidFill>
              <a:latin typeface="Times New Roman" panose="02020603050405020304" pitchFamily="18" charset="0"/>
              <a:cs typeface="Times New Roman" panose="02020603050405020304" pitchFamily="18" charset="0"/>
            </a:endParaRPr>
          </a:p>
          <a:p>
            <a:pPr marL="903138" indent="-678008">
              <a:lnSpc>
                <a:spcPct val="90000"/>
              </a:lnSpc>
              <a:buClr>
                <a:srgbClr val="000000"/>
              </a:buClr>
              <a:defRPr/>
            </a:pPr>
            <a:r>
              <a:rPr lang="en-IN" sz="3298"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Asso</a:t>
            </a:r>
            <a:r>
              <a:rPr lang="en-US" sz="2400" b="1" dirty="0">
                <a:solidFill>
                  <a:srgbClr val="002060"/>
                </a:solidFill>
                <a:latin typeface="Times New Roman" panose="02020603050405020304" pitchFamily="18" charset="0"/>
                <a:cs typeface="Times New Roman" panose="02020603050405020304" pitchFamily="18" charset="0"/>
              </a:rPr>
              <a:t>. Prof., Dept. of  CS&amp;E                                </a:t>
            </a:r>
            <a:endParaRPr lang="en-US" sz="3298" b="1" baseline="-25000" dirty="0">
              <a:solidFill>
                <a:schemeClr val="accent3">
                  <a:lumMod val="75000"/>
                </a:schemeClr>
              </a:solidFill>
              <a:effectLst>
                <a:outerShdw blurRad="50000" dist="30000" dir="5400000" algn="tl" rotWithShape="0">
                  <a:srgbClr val="000000">
                    <a:alpha val="30000"/>
                  </a:srgbClr>
                </a:outerShdw>
              </a:effectLst>
              <a:latin typeface="Times New Roman" pitchFamily="18" charset="0"/>
              <a:ea typeface="+mj-ea"/>
              <a:cs typeface="Times New Roman" pitchFamily="18" charset="0"/>
            </a:endParaRPr>
          </a:p>
          <a:p>
            <a:pPr marL="903138" indent="-678008">
              <a:lnSpc>
                <a:spcPct val="90000"/>
              </a:lnSpc>
              <a:buClr>
                <a:srgbClr val="000000"/>
              </a:buClr>
              <a:defRPr/>
            </a:pPr>
            <a:endParaRPr lang="en-US" sz="3298" b="1" baseline="-25000" dirty="0">
              <a:solidFill>
                <a:schemeClr val="accent3">
                  <a:lumMod val="75000"/>
                </a:schemeClr>
              </a:solidFill>
              <a:effectLst>
                <a:outerShdw blurRad="50000" dist="30000" dir="5400000" algn="tl" rotWithShape="0">
                  <a:srgbClr val="000000">
                    <a:alpha val="30000"/>
                  </a:srgbClr>
                </a:outerShdw>
              </a:effectLst>
              <a:latin typeface="Times New Roman" pitchFamily="18" charset="0"/>
              <a:ea typeface="+mj-ea"/>
              <a:cs typeface="Times New Roman" pitchFamily="18" charset="0"/>
            </a:endParaRPr>
          </a:p>
        </p:txBody>
      </p:sp>
      <p:sp>
        <p:nvSpPr>
          <p:cNvPr id="11" name="Rectangle 4">
            <a:extLst>
              <a:ext uri="{FF2B5EF4-FFF2-40B4-BE49-F238E27FC236}">
                <a16:creationId xmlns:a16="http://schemas.microsoft.com/office/drawing/2014/main" id="{A0C48B64-FEDA-415E-B8B6-FC46F2C529B5}"/>
              </a:ext>
            </a:extLst>
          </p:cNvPr>
          <p:cNvSpPr txBox="1">
            <a:spLocks noChangeArrowheads="1"/>
          </p:cNvSpPr>
          <p:nvPr/>
        </p:nvSpPr>
        <p:spPr>
          <a:xfrm>
            <a:off x="-6092867" y="9210042"/>
            <a:ext cx="17434532" cy="1818112"/>
          </a:xfrm>
          <a:prstGeom prst="rect">
            <a:avLst/>
          </a:prstGeom>
        </p:spPr>
        <p:txBody>
          <a:bodyPr/>
          <a:lstStyle/>
          <a:p>
            <a:pPr algn="ctr">
              <a:defRPr/>
            </a:pPr>
            <a:endParaRPr lang="en-US" sz="3298" b="1" dirty="0">
              <a:solidFill>
                <a:srgbClr val="0070C0"/>
              </a:solidFill>
              <a:effectLst>
                <a:outerShdw blurRad="50000" dist="30000" dir="5400000" algn="tl" rotWithShape="0">
                  <a:srgbClr val="000000">
                    <a:alpha val="30000"/>
                  </a:srgbClr>
                </a:outerShdw>
              </a:effectLst>
              <a:latin typeface="Times New Roman" pitchFamily="18" charset="0"/>
              <a:ea typeface="+mj-ea"/>
              <a:cs typeface="Times New Roman" pitchFamily="18" charset="0"/>
            </a:endParaRPr>
          </a:p>
        </p:txBody>
      </p:sp>
      <p:pic>
        <p:nvPicPr>
          <p:cNvPr id="12" name="Picture 13" descr="S J M I T Log 01">
            <a:extLst>
              <a:ext uri="{FF2B5EF4-FFF2-40B4-BE49-F238E27FC236}">
                <a16:creationId xmlns:a16="http://schemas.microsoft.com/office/drawing/2014/main" id="{85576F5B-77BB-4EBC-9507-AEEEF72FE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71" b="16086"/>
          <a:stretch>
            <a:fillRect/>
          </a:stretch>
        </p:blipFill>
        <p:spPr bwMode="auto">
          <a:xfrm>
            <a:off x="1130855" y="386178"/>
            <a:ext cx="2324537" cy="218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4">
            <a:extLst>
              <a:ext uri="{FF2B5EF4-FFF2-40B4-BE49-F238E27FC236}">
                <a16:creationId xmlns:a16="http://schemas.microsoft.com/office/drawing/2014/main" id="{6DD4CFBE-4120-4A6D-886B-E6FD4E330358}"/>
              </a:ext>
            </a:extLst>
          </p:cNvPr>
          <p:cNvSpPr txBox="1">
            <a:spLocks noChangeArrowheads="1"/>
          </p:cNvSpPr>
          <p:nvPr/>
        </p:nvSpPr>
        <p:spPr>
          <a:xfrm>
            <a:off x="741377" y="3600626"/>
            <a:ext cx="17904604" cy="1849935"/>
          </a:xfrm>
          <a:prstGeom prst="rect">
            <a:avLst/>
          </a:prstGeom>
        </p:spPr>
        <p:txBody>
          <a:bodyPr/>
          <a:lstStyle/>
          <a:p>
            <a:pPr algn="ctr">
              <a:defRPr/>
            </a:pPr>
            <a:r>
              <a:rPr lang="en-US" sz="5277" b="1" dirty="0">
                <a:solidFill>
                  <a:srgbClr val="0070C0"/>
                </a:solidFill>
                <a:latin typeface="Times New Roman" pitchFamily="18" charset="0"/>
                <a:cs typeface="Times New Roman" pitchFamily="18" charset="0"/>
              </a:rPr>
              <a:t>“Text Classification Using NLP Techniques</a:t>
            </a:r>
            <a:r>
              <a:rPr lang="en-US" sz="3958" b="1" dirty="0">
                <a:solidFill>
                  <a:srgbClr val="0070C0"/>
                </a:solidFill>
                <a:latin typeface="Times New Roman" pitchFamily="18" charset="0"/>
                <a:cs typeface="Times New Roman" pitchFamily="18" charset="0"/>
              </a:rPr>
              <a:t>”</a:t>
            </a:r>
          </a:p>
          <a:p>
            <a:pPr algn="ctr">
              <a:defRPr/>
            </a:pPr>
            <a:endParaRPr lang="en-US" sz="3958" b="1" dirty="0">
              <a:solidFill>
                <a:srgbClr val="002060"/>
              </a:solidFill>
              <a:effectLst>
                <a:outerShdw blurRad="50000" dist="30000" dir="5400000" algn="tl" rotWithShape="0">
                  <a:srgbClr val="000000">
                    <a:alpha val="30000"/>
                  </a:srgbClr>
                </a:outerShdw>
              </a:effectLst>
              <a:latin typeface="Times New Roman" pitchFamily="18" charset="0"/>
              <a:ea typeface="+mj-ea"/>
              <a:cs typeface="Times New Roman" pitchFamily="18" charset="0"/>
            </a:endParaRPr>
          </a:p>
        </p:txBody>
      </p:sp>
      <p:sp>
        <p:nvSpPr>
          <p:cNvPr id="2" name="Rectangle 1">
            <a:extLst>
              <a:ext uri="{FF2B5EF4-FFF2-40B4-BE49-F238E27FC236}">
                <a16:creationId xmlns:a16="http://schemas.microsoft.com/office/drawing/2014/main" id="{5D4B2691-1E99-4060-8771-FD8F12F32B79}"/>
              </a:ext>
            </a:extLst>
          </p:cNvPr>
          <p:cNvSpPr/>
          <p:nvPr/>
        </p:nvSpPr>
        <p:spPr>
          <a:xfrm>
            <a:off x="14727141" y="9288540"/>
            <a:ext cx="7388986" cy="2067297"/>
          </a:xfrm>
          <a:prstGeom prst="rect">
            <a:avLst/>
          </a:prstGeom>
        </p:spPr>
        <p:txBody>
          <a:bodyPr wrap="square">
            <a:spAutoFit/>
          </a:bodyPr>
          <a:lstStyle/>
          <a:p>
            <a:pPr>
              <a:defRPr/>
            </a:pPr>
            <a:r>
              <a:rPr lang="en-US" sz="2968" b="1" dirty="0">
                <a:solidFill>
                  <a:schemeClr val="accent2">
                    <a:lumMod val="50000"/>
                  </a:schemeClr>
                </a:solidFill>
                <a:latin typeface="Times New Roman" panose="02020603050405020304" pitchFamily="18" charset="0"/>
                <a:cs typeface="Times New Roman" panose="02020603050405020304" pitchFamily="18" charset="0"/>
              </a:rPr>
              <a:t> 	</a:t>
            </a:r>
            <a:r>
              <a:rPr lang="en-US" sz="3298" b="1" dirty="0">
                <a:solidFill>
                  <a:schemeClr val="accent2">
                    <a:lumMod val="50000"/>
                  </a:schemeClr>
                </a:solidFill>
                <a:latin typeface="Times New Roman" panose="02020603050405020304" pitchFamily="18" charset="0"/>
                <a:cs typeface="Times New Roman" panose="02020603050405020304" pitchFamily="18" charset="0"/>
              </a:rPr>
              <a:t>            </a:t>
            </a:r>
            <a:r>
              <a:rPr lang="en-US" sz="3298"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HOD</a:t>
            </a:r>
            <a:r>
              <a:rPr lang="en-US" sz="3298" b="1" dirty="0">
                <a:solidFill>
                  <a:schemeClr val="accent2">
                    <a:lumMod val="50000"/>
                  </a:schemeClr>
                </a:solidFill>
                <a:latin typeface="Times New Roman" panose="02020603050405020304" pitchFamily="18" charset="0"/>
                <a:cs typeface="Times New Roman" panose="02020603050405020304" pitchFamily="18" charset="0"/>
              </a:rPr>
              <a:t> </a:t>
            </a:r>
            <a:endParaRPr lang="en-IN" sz="3298" dirty="0">
              <a:solidFill>
                <a:schemeClr val="accent2">
                  <a:lumMod val="50000"/>
                </a:schemeClr>
              </a:solidFill>
              <a:latin typeface="Times New Roman" panose="02020603050405020304" pitchFamily="18" charset="0"/>
              <a:cs typeface="Times New Roman" panose="02020603050405020304" pitchFamily="18" charset="0"/>
            </a:endParaRPr>
          </a:p>
          <a:p>
            <a:pPr>
              <a:defRPr/>
            </a:pPr>
            <a:r>
              <a:rPr lang="en-US" sz="2968" b="1" dirty="0">
                <a:solidFill>
                  <a:srgbClr val="002060"/>
                </a:solidFill>
                <a:latin typeface="Times New Roman" panose="02020603050405020304" pitchFamily="18" charset="0"/>
                <a:cs typeface="Times New Roman" panose="02020603050405020304" pitchFamily="18" charset="0"/>
              </a:rPr>
              <a:t>       </a:t>
            </a:r>
            <a:r>
              <a:rPr lang="en-US" sz="3300" b="1" dirty="0">
                <a:solidFill>
                  <a:srgbClr val="002060"/>
                </a:solidFill>
                <a:latin typeface="Times New Roman" panose="02020603050405020304" pitchFamily="18" charset="0"/>
                <a:cs typeface="Times New Roman" panose="02020603050405020304" pitchFamily="18" charset="0"/>
              </a:rPr>
              <a:t>Prof. Poral Nagraj </a:t>
            </a:r>
            <a:r>
              <a:rPr lang="en-US" sz="2968" b="1" baseline="-25000" dirty="0" err="1">
                <a:solidFill>
                  <a:srgbClr val="002060"/>
                </a:solidFill>
                <a:latin typeface="Times New Roman" panose="02020603050405020304" pitchFamily="18" charset="0"/>
                <a:cs typeface="Times New Roman" panose="02020603050405020304" pitchFamily="18" charset="0"/>
              </a:rPr>
              <a:t>M.Tech</a:t>
            </a:r>
            <a:r>
              <a:rPr lang="en-US" sz="2968" b="1" baseline="-25000" dirty="0">
                <a:solidFill>
                  <a:srgbClr val="002060"/>
                </a:solidFill>
                <a:latin typeface="Times New Roman" panose="02020603050405020304" pitchFamily="18" charset="0"/>
                <a:cs typeface="Times New Roman" panose="02020603050405020304" pitchFamily="18" charset="0"/>
              </a:rPr>
              <a:t>.,</a:t>
            </a:r>
          </a:p>
          <a:p>
            <a:pPr>
              <a:defRPr/>
            </a:pPr>
            <a:r>
              <a:rPr lang="en-US" sz="2968" b="1" dirty="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HOD, Dept. of CS&amp;E</a:t>
            </a:r>
          </a:p>
          <a:p>
            <a:pPr>
              <a:defRPr/>
            </a:pPr>
            <a:r>
              <a:rPr lang="en-US" sz="2968" b="1" dirty="0">
                <a:solidFill>
                  <a:srgbClr val="002060"/>
                </a:solidFill>
                <a:latin typeface="Times New Roman" panose="02020603050405020304" pitchFamily="18" charset="0"/>
                <a:cs typeface="Times New Roman" panose="02020603050405020304" pitchFamily="18" charset="0"/>
              </a:rPr>
              <a:t>       </a:t>
            </a:r>
            <a:endParaRPr lang="en-IN" sz="2968" dirty="0"/>
          </a:p>
        </p:txBody>
      </p:sp>
    </p:spTree>
    <p:extLst>
      <p:ext uri="{BB962C8B-B14F-4D97-AF65-F5344CB8AC3E}">
        <p14:creationId xmlns:p14="http://schemas.microsoft.com/office/powerpoint/2010/main" val="2169555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C751F74-9833-57B6-E1C5-47E2F4266763}"/>
              </a:ext>
            </a:extLst>
          </p:cNvPr>
          <p:cNvPicPr>
            <a:picLocks noGrp="1" noChangeAspect="1"/>
          </p:cNvPicPr>
          <p:nvPr>
            <p:ph idx="1"/>
          </p:nvPr>
        </p:nvPicPr>
        <p:blipFill>
          <a:blip r:embed="rId2"/>
          <a:stretch>
            <a:fillRect/>
          </a:stretch>
        </p:blipFill>
        <p:spPr>
          <a:xfrm>
            <a:off x="72583" y="0"/>
            <a:ext cx="10177546" cy="6046839"/>
          </a:xfrm>
        </p:spPr>
      </p:pic>
      <p:sp>
        <p:nvSpPr>
          <p:cNvPr id="4" name="Slide Number Placeholder 3">
            <a:extLst>
              <a:ext uri="{FF2B5EF4-FFF2-40B4-BE49-F238E27FC236}">
                <a16:creationId xmlns:a16="http://schemas.microsoft.com/office/drawing/2014/main" id="{17CFAD99-EAB2-BB76-B9AC-309E09B97AB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sz="140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D0B99B4-A927-0221-9E33-AAA1A09AECAF}"/>
              </a:ext>
            </a:extLst>
          </p:cNvPr>
          <p:cNvPicPr>
            <a:picLocks noChangeAspect="1"/>
          </p:cNvPicPr>
          <p:nvPr/>
        </p:nvPicPr>
        <p:blipFill>
          <a:blip r:embed="rId3"/>
          <a:stretch>
            <a:fillRect/>
          </a:stretch>
        </p:blipFill>
        <p:spPr>
          <a:xfrm>
            <a:off x="10250129" y="4775677"/>
            <a:ext cx="9853971" cy="6533673"/>
          </a:xfrm>
          <a:prstGeom prst="rect">
            <a:avLst/>
          </a:prstGeom>
        </p:spPr>
      </p:pic>
    </p:spTree>
    <p:extLst>
      <p:ext uri="{BB962C8B-B14F-4D97-AF65-F5344CB8AC3E}">
        <p14:creationId xmlns:p14="http://schemas.microsoft.com/office/powerpoint/2010/main" val="1239488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A831246-E94F-3142-4454-BC45636838F6}"/>
              </a:ext>
            </a:extLst>
          </p:cNvPr>
          <p:cNvPicPr>
            <a:picLocks noGrp="1" noChangeAspect="1"/>
          </p:cNvPicPr>
          <p:nvPr>
            <p:ph idx="1"/>
          </p:nvPr>
        </p:nvPicPr>
        <p:blipFill>
          <a:blip r:embed="rId2"/>
          <a:stretch>
            <a:fillRect/>
          </a:stretch>
        </p:blipFill>
        <p:spPr>
          <a:xfrm>
            <a:off x="0" y="0"/>
            <a:ext cx="20104099" cy="11309350"/>
          </a:xfrm>
        </p:spPr>
      </p:pic>
      <p:sp>
        <p:nvSpPr>
          <p:cNvPr id="4" name="Slide Number Placeholder 3">
            <a:extLst>
              <a:ext uri="{FF2B5EF4-FFF2-40B4-BE49-F238E27FC236}">
                <a16:creationId xmlns:a16="http://schemas.microsoft.com/office/drawing/2014/main" id="{5C2B7635-4420-39C4-EF67-A0288542EF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55323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30916D6-F2D1-82F6-599E-D8945FB38A21}"/>
              </a:ext>
            </a:extLst>
          </p:cNvPr>
          <p:cNvPicPr>
            <a:picLocks noGrp="1" noChangeAspect="1"/>
          </p:cNvPicPr>
          <p:nvPr>
            <p:ph idx="1"/>
          </p:nvPr>
        </p:nvPicPr>
        <p:blipFill>
          <a:blip r:embed="rId2"/>
          <a:stretch>
            <a:fillRect/>
          </a:stretch>
        </p:blipFill>
        <p:spPr>
          <a:xfrm>
            <a:off x="0" y="0"/>
            <a:ext cx="20104100" cy="11309350"/>
          </a:xfrm>
        </p:spPr>
      </p:pic>
      <p:sp>
        <p:nvSpPr>
          <p:cNvPr id="4" name="Slide Number Placeholder 3">
            <a:extLst>
              <a:ext uri="{FF2B5EF4-FFF2-40B4-BE49-F238E27FC236}">
                <a16:creationId xmlns:a16="http://schemas.microsoft.com/office/drawing/2014/main" id="{84FF5026-CF5A-3551-9232-F5C60E5B957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094860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E2EF295-98C4-88E2-C081-75814E8C561E}"/>
              </a:ext>
            </a:extLst>
          </p:cNvPr>
          <p:cNvPicPr>
            <a:picLocks noGrp="1" noChangeAspect="1"/>
          </p:cNvPicPr>
          <p:nvPr>
            <p:ph idx="1"/>
          </p:nvPr>
        </p:nvPicPr>
        <p:blipFill>
          <a:blip r:embed="rId2"/>
          <a:stretch>
            <a:fillRect/>
          </a:stretch>
        </p:blipFill>
        <p:spPr>
          <a:xfrm>
            <a:off x="0" y="0"/>
            <a:ext cx="20104100" cy="11309349"/>
          </a:xfrm>
        </p:spPr>
      </p:pic>
      <p:sp>
        <p:nvSpPr>
          <p:cNvPr id="4" name="Slide Number Placeholder 3">
            <a:extLst>
              <a:ext uri="{FF2B5EF4-FFF2-40B4-BE49-F238E27FC236}">
                <a16:creationId xmlns:a16="http://schemas.microsoft.com/office/drawing/2014/main" id="{30B6A61F-ACF9-1BB9-A482-9635760E18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724849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A98D41-D2D9-D71F-F189-7E513AEB74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a:t>
            </a:fld>
            <a:endParaRPr lang="en-US" sz="1400">
              <a:solidFill>
                <a:srgbClr val="000000"/>
              </a:solidFill>
              <a:latin typeface="Arial"/>
              <a:ea typeface="Arial"/>
              <a:cs typeface="Arial"/>
              <a:sym typeface="Arial"/>
            </a:endParaRPr>
          </a:p>
        </p:txBody>
      </p:sp>
      <p:pic>
        <p:nvPicPr>
          <p:cNvPr id="10" name="Content Placeholder 9">
            <a:extLst>
              <a:ext uri="{FF2B5EF4-FFF2-40B4-BE49-F238E27FC236}">
                <a16:creationId xmlns:a16="http://schemas.microsoft.com/office/drawing/2014/main" id="{3274FB73-CF1D-F6CE-2934-4A089C4FB389}"/>
              </a:ext>
            </a:extLst>
          </p:cNvPr>
          <p:cNvPicPr>
            <a:picLocks noGrp="1" noChangeAspect="1"/>
          </p:cNvPicPr>
          <p:nvPr>
            <p:ph idx="1"/>
          </p:nvPr>
        </p:nvPicPr>
        <p:blipFill>
          <a:blip r:embed="rId2"/>
          <a:stretch>
            <a:fillRect/>
          </a:stretch>
        </p:blipFill>
        <p:spPr>
          <a:xfrm>
            <a:off x="0" y="0"/>
            <a:ext cx="20104100" cy="11309350"/>
          </a:xfrm>
        </p:spPr>
      </p:pic>
    </p:spTree>
    <p:extLst>
      <p:ext uri="{BB962C8B-B14F-4D97-AF65-F5344CB8AC3E}">
        <p14:creationId xmlns:p14="http://schemas.microsoft.com/office/powerpoint/2010/main" val="720708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15AF0CD-8422-F34F-DC3A-B062B037D197}"/>
              </a:ext>
            </a:extLst>
          </p:cNvPr>
          <p:cNvPicPr>
            <a:picLocks noGrp="1" noChangeAspect="1"/>
          </p:cNvPicPr>
          <p:nvPr>
            <p:ph idx="1"/>
          </p:nvPr>
        </p:nvPicPr>
        <p:blipFill>
          <a:blip r:embed="rId2"/>
          <a:stretch>
            <a:fillRect/>
          </a:stretch>
        </p:blipFill>
        <p:spPr>
          <a:xfrm>
            <a:off x="0" y="0"/>
            <a:ext cx="20104099" cy="11309350"/>
          </a:xfrm>
        </p:spPr>
      </p:pic>
      <p:sp>
        <p:nvSpPr>
          <p:cNvPr id="4" name="Slide Number Placeholder 3">
            <a:extLst>
              <a:ext uri="{FF2B5EF4-FFF2-40B4-BE49-F238E27FC236}">
                <a16:creationId xmlns:a16="http://schemas.microsoft.com/office/drawing/2014/main" id="{4F8CF443-1F30-575A-F5FC-B1279E1864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22421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ED042ED-14F8-1714-E593-06A2875AE06D}"/>
              </a:ext>
            </a:extLst>
          </p:cNvPr>
          <p:cNvPicPr>
            <a:picLocks noGrp="1" noChangeAspect="1"/>
          </p:cNvPicPr>
          <p:nvPr>
            <p:ph idx="1"/>
          </p:nvPr>
        </p:nvPicPr>
        <p:blipFill>
          <a:blip r:embed="rId2"/>
          <a:stretch>
            <a:fillRect/>
          </a:stretch>
        </p:blipFill>
        <p:spPr>
          <a:xfrm>
            <a:off x="0" y="0"/>
            <a:ext cx="20104100" cy="11309350"/>
          </a:xfrm>
        </p:spPr>
      </p:pic>
      <p:sp>
        <p:nvSpPr>
          <p:cNvPr id="4" name="Slide Number Placeholder 3">
            <a:extLst>
              <a:ext uri="{FF2B5EF4-FFF2-40B4-BE49-F238E27FC236}">
                <a16:creationId xmlns:a16="http://schemas.microsoft.com/office/drawing/2014/main" id="{2C2638A1-B843-304D-3935-AC9597003B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924665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AB6A1BC-097B-5D3F-29EC-80CFA3135E51}"/>
              </a:ext>
            </a:extLst>
          </p:cNvPr>
          <p:cNvPicPr>
            <a:picLocks noGrp="1" noChangeAspect="1"/>
          </p:cNvPicPr>
          <p:nvPr>
            <p:ph idx="1"/>
          </p:nvPr>
        </p:nvPicPr>
        <p:blipFill>
          <a:blip r:embed="rId2"/>
          <a:stretch>
            <a:fillRect/>
          </a:stretch>
        </p:blipFill>
        <p:spPr>
          <a:xfrm>
            <a:off x="0" y="0"/>
            <a:ext cx="20104100" cy="11309350"/>
          </a:xfrm>
        </p:spPr>
      </p:pic>
      <p:sp>
        <p:nvSpPr>
          <p:cNvPr id="4" name="Slide Number Placeholder 3">
            <a:extLst>
              <a:ext uri="{FF2B5EF4-FFF2-40B4-BE49-F238E27FC236}">
                <a16:creationId xmlns:a16="http://schemas.microsoft.com/office/drawing/2014/main" id="{FB7AB34F-A467-62FB-A647-DCF53DE1F6C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17</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848924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B5D0EBC-CCF6-148B-F77D-61DC7B303CD6}"/>
              </a:ext>
            </a:extLst>
          </p:cNvPr>
          <p:cNvPicPr>
            <a:picLocks noGrp="1" noChangeAspect="1"/>
          </p:cNvPicPr>
          <p:nvPr>
            <p:ph idx="1"/>
          </p:nvPr>
        </p:nvPicPr>
        <p:blipFill>
          <a:blip r:embed="rId2"/>
          <a:stretch>
            <a:fillRect/>
          </a:stretch>
        </p:blipFill>
        <p:spPr>
          <a:xfrm>
            <a:off x="0" y="0"/>
            <a:ext cx="20104100" cy="11309350"/>
          </a:xfrm>
        </p:spPr>
      </p:pic>
      <p:sp>
        <p:nvSpPr>
          <p:cNvPr id="4" name="Slide Number Placeholder 3">
            <a:extLst>
              <a:ext uri="{FF2B5EF4-FFF2-40B4-BE49-F238E27FC236}">
                <a16:creationId xmlns:a16="http://schemas.microsoft.com/office/drawing/2014/main" id="{6054ABD9-D372-45D0-9E2E-BD67D6ACDBA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403997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21DD-AF17-4B57-A26D-756CDA54E8FB}"/>
              </a:ext>
            </a:extLst>
          </p:cNvPr>
          <p:cNvSpPr>
            <a:spLocks noGrp="1"/>
          </p:cNvSpPr>
          <p:nvPr>
            <p:ph type="title"/>
          </p:nvPr>
        </p:nvSpPr>
        <p:spPr>
          <a:xfrm>
            <a:off x="8406581" y="602119"/>
            <a:ext cx="3377380" cy="1163467"/>
          </a:xfrm>
        </p:spPr>
        <p:txBody>
          <a:bodyPr/>
          <a:lstStyle/>
          <a:p>
            <a:r>
              <a:rPr lang="en-US" dirty="0"/>
              <a:t>RESULTS</a:t>
            </a:r>
            <a:endParaRPr lang="en-IN" dirty="0"/>
          </a:p>
        </p:txBody>
      </p:sp>
      <p:sp>
        <p:nvSpPr>
          <p:cNvPr id="4" name="Slide Number Placeholder 3">
            <a:extLst>
              <a:ext uri="{FF2B5EF4-FFF2-40B4-BE49-F238E27FC236}">
                <a16:creationId xmlns:a16="http://schemas.microsoft.com/office/drawing/2014/main" id="{5321AE4B-E228-C383-4A6B-8E26E62393B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19</a:t>
            </a:fld>
            <a:endParaRPr lang="en-US" sz="1400">
              <a:solidFill>
                <a:srgbClr val="000000"/>
              </a:solidFill>
              <a:latin typeface="Arial"/>
              <a:ea typeface="Arial"/>
              <a:cs typeface="Arial"/>
              <a:sym typeface="Arial"/>
            </a:endParaRPr>
          </a:p>
        </p:txBody>
      </p:sp>
      <p:pic>
        <p:nvPicPr>
          <p:cNvPr id="6" name="Content Placeholder 5">
            <a:extLst>
              <a:ext uri="{FF2B5EF4-FFF2-40B4-BE49-F238E27FC236}">
                <a16:creationId xmlns:a16="http://schemas.microsoft.com/office/drawing/2014/main" id="{10035393-C792-D94A-8AA8-9B7ABFD37E62}"/>
              </a:ext>
            </a:extLst>
          </p:cNvPr>
          <p:cNvPicPr>
            <a:picLocks noGrp="1" noChangeAspect="1"/>
          </p:cNvPicPr>
          <p:nvPr>
            <p:ph idx="4294967295"/>
          </p:nvPr>
        </p:nvPicPr>
        <p:blipFill>
          <a:blip r:embed="rId2"/>
          <a:stretch>
            <a:fillRect/>
          </a:stretch>
        </p:blipFill>
        <p:spPr>
          <a:xfrm>
            <a:off x="0" y="1990725"/>
            <a:ext cx="19999325" cy="9318625"/>
          </a:xfrm>
        </p:spPr>
      </p:pic>
    </p:spTree>
    <p:extLst>
      <p:ext uri="{BB962C8B-B14F-4D97-AF65-F5344CB8AC3E}">
        <p14:creationId xmlns:p14="http://schemas.microsoft.com/office/powerpoint/2010/main" val="351473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8" name="Google Shape;108;p2"/>
          <p:cNvSpPr txBox="1"/>
          <p:nvPr/>
        </p:nvSpPr>
        <p:spPr>
          <a:xfrm>
            <a:off x="1791740" y="2926585"/>
            <a:ext cx="14554200" cy="6383143"/>
          </a:xfrm>
          <a:prstGeom prst="rect">
            <a:avLst/>
          </a:prstGeom>
          <a:noFill/>
          <a:ln>
            <a:noFill/>
          </a:ln>
        </p:spPr>
        <p:txBody>
          <a:bodyPr spcFirstLastPara="1" wrap="square" lIns="0" tIns="12050" rIns="0" bIns="0" anchor="t" anchorCtr="0">
            <a:spAutoFit/>
          </a:bodyPr>
          <a:lstStyle/>
          <a:p>
            <a:pPr marL="869950" marR="0" lvl="0" indent="-857250" algn="just" rtl="0">
              <a:lnSpc>
                <a:spcPct val="100000"/>
              </a:lnSpc>
              <a:spcBef>
                <a:spcPts val="0"/>
              </a:spcBef>
              <a:spcAft>
                <a:spcPts val="0"/>
              </a:spcAft>
              <a:buClr>
                <a:schemeClr val="accent1">
                  <a:lumMod val="50000"/>
                </a:schemeClr>
              </a:buClr>
              <a:buSzPts val="4400"/>
              <a:buFont typeface="Courier New" panose="02070309020205020404" pitchFamily="49" charset="0"/>
              <a:buChar char="o"/>
            </a:pPr>
            <a:r>
              <a:rPr lang="en-US" sz="4400" b="1" i="0" u="none" dirty="0">
                <a:solidFill>
                  <a:schemeClr val="tx1"/>
                </a:solidFill>
                <a:latin typeface="Times New Roman" panose="02020603050405020304" pitchFamily="18" charset="0"/>
                <a:ea typeface="Calibri"/>
                <a:cs typeface="Times New Roman" panose="02020603050405020304" pitchFamily="18" charset="0"/>
                <a:sym typeface="Calibri"/>
              </a:rPr>
              <a:t>Abstract</a:t>
            </a:r>
          </a:p>
          <a:p>
            <a:pPr marL="869950" marR="0" lvl="0" indent="-857250" algn="just" rtl="0">
              <a:lnSpc>
                <a:spcPct val="100000"/>
              </a:lnSpc>
              <a:spcBef>
                <a:spcPts val="0"/>
              </a:spcBef>
              <a:spcAft>
                <a:spcPts val="0"/>
              </a:spcAft>
              <a:buClr>
                <a:schemeClr val="accent1">
                  <a:lumMod val="50000"/>
                </a:schemeClr>
              </a:buClr>
              <a:buSzPts val="4400"/>
              <a:buFont typeface="Courier New" panose="02070309020205020404" pitchFamily="49" charset="0"/>
              <a:buChar char="o"/>
            </a:pPr>
            <a:r>
              <a:rPr lang="en-US" sz="4400" b="1" i="0" u="none" dirty="0">
                <a:solidFill>
                  <a:schemeClr val="tx1"/>
                </a:solidFill>
                <a:latin typeface="Times New Roman" panose="02020603050405020304" pitchFamily="18" charset="0"/>
                <a:ea typeface="Calibri"/>
                <a:cs typeface="Times New Roman" panose="02020603050405020304" pitchFamily="18" charset="0"/>
                <a:sym typeface="Calibri"/>
              </a:rPr>
              <a:t>Introduction </a:t>
            </a:r>
            <a:endParaRPr sz="4400" b="1" dirty="0">
              <a:solidFill>
                <a:schemeClr val="tx1"/>
              </a:solidFill>
              <a:latin typeface="Times New Roman" panose="02020603050405020304" pitchFamily="18" charset="0"/>
              <a:cs typeface="Times New Roman" panose="02020603050405020304" pitchFamily="18" charset="0"/>
            </a:endParaRPr>
          </a:p>
          <a:p>
            <a:pPr marL="869950" marR="0" lvl="0" indent="-857250" algn="just" rtl="0">
              <a:lnSpc>
                <a:spcPct val="100000"/>
              </a:lnSpc>
              <a:spcBef>
                <a:spcPts val="0"/>
              </a:spcBef>
              <a:spcAft>
                <a:spcPts val="0"/>
              </a:spcAft>
              <a:buClr>
                <a:schemeClr val="accent1">
                  <a:lumMod val="50000"/>
                </a:schemeClr>
              </a:buClr>
              <a:buSzPts val="4400"/>
              <a:buFont typeface="Courier New" panose="02070309020205020404" pitchFamily="49" charset="0"/>
              <a:buChar char="o"/>
            </a:pPr>
            <a:r>
              <a:rPr lang="en-US" sz="4400" b="1" dirty="0">
                <a:solidFill>
                  <a:schemeClr val="tx1"/>
                </a:solidFill>
                <a:latin typeface="Times New Roman" panose="02020603050405020304" pitchFamily="18" charset="0"/>
                <a:cs typeface="Times New Roman" panose="02020603050405020304" pitchFamily="18" charset="0"/>
                <a:sym typeface="Calibri"/>
              </a:rPr>
              <a:t>Literature survey</a:t>
            </a:r>
            <a:endParaRPr sz="4400" b="1" dirty="0">
              <a:solidFill>
                <a:schemeClr val="tx1"/>
              </a:solidFill>
              <a:latin typeface="Times New Roman" panose="02020603050405020304" pitchFamily="18" charset="0"/>
              <a:cs typeface="Times New Roman" panose="02020603050405020304" pitchFamily="18" charset="0"/>
            </a:endParaRPr>
          </a:p>
          <a:p>
            <a:pPr marL="869950" marR="0" lvl="0" indent="-857250" algn="just" rtl="0">
              <a:lnSpc>
                <a:spcPct val="100000"/>
              </a:lnSpc>
              <a:spcBef>
                <a:spcPts val="0"/>
              </a:spcBef>
              <a:spcAft>
                <a:spcPts val="0"/>
              </a:spcAft>
              <a:buClr>
                <a:schemeClr val="accent1">
                  <a:lumMod val="50000"/>
                </a:schemeClr>
              </a:buClr>
              <a:buSzPts val="4400"/>
              <a:buFont typeface="Courier New" panose="02070309020205020404" pitchFamily="49" charset="0"/>
              <a:buChar char="o"/>
            </a:pPr>
            <a:r>
              <a:rPr lang="en-US" sz="4400" b="1" i="0" u="none" dirty="0">
                <a:solidFill>
                  <a:schemeClr val="tx1"/>
                </a:solidFill>
                <a:latin typeface="Times New Roman" panose="02020603050405020304" pitchFamily="18" charset="0"/>
                <a:ea typeface="Calibri"/>
                <a:cs typeface="Times New Roman" panose="02020603050405020304" pitchFamily="18" charset="0"/>
                <a:sym typeface="Calibri"/>
              </a:rPr>
              <a:t>Project Objectives</a:t>
            </a:r>
          </a:p>
          <a:p>
            <a:pPr marL="869950" marR="0" lvl="0" indent="-857250" algn="just" rtl="0">
              <a:lnSpc>
                <a:spcPct val="100000"/>
              </a:lnSpc>
              <a:spcBef>
                <a:spcPts val="0"/>
              </a:spcBef>
              <a:spcAft>
                <a:spcPts val="0"/>
              </a:spcAft>
              <a:buClr>
                <a:schemeClr val="accent1">
                  <a:lumMod val="50000"/>
                </a:schemeClr>
              </a:buClr>
              <a:buSzPts val="4400"/>
              <a:buFont typeface="Courier New" panose="02070309020205020404" pitchFamily="49" charset="0"/>
              <a:buChar char="o"/>
            </a:pPr>
            <a:r>
              <a:rPr lang="en-US" sz="4400" b="1" dirty="0">
                <a:solidFill>
                  <a:schemeClr val="tx1"/>
                </a:solidFill>
                <a:latin typeface="Times New Roman" panose="02020603050405020304" pitchFamily="18" charset="0"/>
                <a:ea typeface="Calibri"/>
                <a:cs typeface="Times New Roman" panose="02020603050405020304" pitchFamily="18" charset="0"/>
                <a:sym typeface="Calibri"/>
              </a:rPr>
              <a:t>System Requirements</a:t>
            </a:r>
          </a:p>
          <a:p>
            <a:pPr marL="869950" marR="0" lvl="0" indent="-857250" algn="just" rtl="0">
              <a:lnSpc>
                <a:spcPct val="100000"/>
              </a:lnSpc>
              <a:spcBef>
                <a:spcPts val="0"/>
              </a:spcBef>
              <a:spcAft>
                <a:spcPts val="0"/>
              </a:spcAft>
              <a:buClr>
                <a:schemeClr val="accent1">
                  <a:lumMod val="50000"/>
                </a:schemeClr>
              </a:buClr>
              <a:buSzPts val="4400"/>
              <a:buFont typeface="Courier New" panose="02070309020205020404" pitchFamily="49" charset="0"/>
              <a:buChar char="o"/>
            </a:pPr>
            <a:r>
              <a:rPr lang="en-US" sz="4400" b="1" dirty="0">
                <a:solidFill>
                  <a:schemeClr val="tx1"/>
                </a:solidFill>
                <a:latin typeface="Times New Roman" panose="02020603050405020304" pitchFamily="18" charset="0"/>
                <a:cs typeface="Times New Roman" panose="02020603050405020304" pitchFamily="18" charset="0"/>
                <a:sym typeface="Calibri"/>
              </a:rPr>
              <a:t>System Architecture</a:t>
            </a:r>
          </a:p>
          <a:p>
            <a:pPr marL="869950" marR="0" lvl="0" indent="-857250" algn="just" rtl="0">
              <a:lnSpc>
                <a:spcPct val="100000"/>
              </a:lnSpc>
              <a:spcBef>
                <a:spcPts val="0"/>
              </a:spcBef>
              <a:spcAft>
                <a:spcPts val="0"/>
              </a:spcAft>
              <a:buClr>
                <a:schemeClr val="accent1">
                  <a:lumMod val="50000"/>
                </a:schemeClr>
              </a:buClr>
              <a:buSzPts val="4400"/>
              <a:buFont typeface="Courier New" panose="02070309020205020404" pitchFamily="49" charset="0"/>
              <a:buChar char="o"/>
            </a:pPr>
            <a:r>
              <a:rPr lang="en-US" sz="4400" b="1" dirty="0">
                <a:latin typeface="Times New Roman" panose="02020603050405020304" pitchFamily="18" charset="0"/>
                <a:cs typeface="Times New Roman" panose="02020603050405020304" pitchFamily="18" charset="0"/>
                <a:sym typeface="Calibri"/>
              </a:rPr>
              <a:t>Implementation</a:t>
            </a:r>
            <a:endParaRPr lang="en-US" sz="4400" b="1" dirty="0">
              <a:solidFill>
                <a:schemeClr val="tx1"/>
              </a:solidFill>
              <a:latin typeface="Times New Roman" panose="02020603050405020304" pitchFamily="18" charset="0"/>
              <a:cs typeface="Times New Roman" panose="02020603050405020304" pitchFamily="18" charset="0"/>
              <a:sym typeface="Calibri"/>
            </a:endParaRPr>
          </a:p>
          <a:p>
            <a:pPr marL="869950" marR="0" lvl="0" indent="-857250" algn="just" rtl="0">
              <a:lnSpc>
                <a:spcPct val="100000"/>
              </a:lnSpc>
              <a:spcBef>
                <a:spcPts val="0"/>
              </a:spcBef>
              <a:spcAft>
                <a:spcPts val="0"/>
              </a:spcAft>
              <a:buClr>
                <a:schemeClr val="accent1">
                  <a:lumMod val="50000"/>
                </a:schemeClr>
              </a:buClr>
              <a:buSzPts val="4400"/>
              <a:buFont typeface="Courier New" panose="02070309020205020404" pitchFamily="49" charset="0"/>
              <a:buChar char="o"/>
            </a:pPr>
            <a:r>
              <a:rPr lang="en-US" sz="4400" b="1" dirty="0">
                <a:solidFill>
                  <a:schemeClr val="tx1"/>
                </a:solidFill>
                <a:latin typeface="Times New Roman" panose="02020603050405020304" pitchFamily="18" charset="0"/>
                <a:cs typeface="Times New Roman" panose="02020603050405020304" pitchFamily="18" charset="0"/>
                <a:sym typeface="Calibri"/>
              </a:rPr>
              <a:t>References</a:t>
            </a:r>
            <a:endParaRPr lang="en-US" sz="4400" b="1" dirty="0">
              <a:solidFill>
                <a:schemeClr val="dk2"/>
              </a:solidFill>
              <a:latin typeface="Times New Roman" panose="02020603050405020304" pitchFamily="18" charset="0"/>
              <a:cs typeface="Times New Roman" panose="02020603050405020304" pitchFamily="18" charset="0"/>
              <a:sym typeface="Calibri"/>
            </a:endParaRPr>
          </a:p>
          <a:p>
            <a:pPr marL="869950" marR="0" lvl="0" indent="-857250" algn="l" rtl="0">
              <a:lnSpc>
                <a:spcPct val="100000"/>
              </a:lnSpc>
              <a:spcBef>
                <a:spcPts val="0"/>
              </a:spcBef>
              <a:spcAft>
                <a:spcPts val="0"/>
              </a:spcAft>
              <a:buClr>
                <a:schemeClr val="dk2"/>
              </a:buClr>
              <a:buSzPts val="4400"/>
              <a:buFont typeface="Calibri"/>
              <a:buChar char="•"/>
            </a:pPr>
            <a:endParaRPr dirty="0"/>
          </a:p>
          <a:p>
            <a:pPr marL="0" marR="0" lvl="0" indent="0" algn="l" rtl="0">
              <a:lnSpc>
                <a:spcPct val="100000"/>
              </a:lnSpc>
              <a:spcBef>
                <a:spcPts val="0"/>
              </a:spcBef>
              <a:spcAft>
                <a:spcPts val="0"/>
              </a:spcAft>
              <a:buNone/>
            </a:pPr>
            <a:endParaRPr sz="4400" b="0" i="0" u="none" dirty="0">
              <a:solidFill>
                <a:schemeClr val="dk2"/>
              </a:solidFill>
              <a:latin typeface="Calibri"/>
              <a:ea typeface="Calibri"/>
              <a:cs typeface="Calibri"/>
              <a:sym typeface="Calibri"/>
            </a:endParaRPr>
          </a:p>
        </p:txBody>
      </p:sp>
      <p:sp>
        <p:nvSpPr>
          <p:cNvPr id="110" name="Google Shape;110;p2"/>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11" name="Google Shape;111;p2"/>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13" name="Google Shape;113;p2"/>
          <p:cNvSpPr txBox="1"/>
          <p:nvPr/>
        </p:nvSpPr>
        <p:spPr>
          <a:xfrm>
            <a:off x="5359181" y="209550"/>
            <a:ext cx="8153400" cy="2197381"/>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4400"/>
              <a:buFont typeface="Cambria"/>
              <a:buNone/>
            </a:pPr>
            <a:r>
              <a:rPr lang="en-US" sz="4400" dirty="0">
                <a:solidFill>
                  <a:schemeClr val="dk1"/>
                </a:solidFill>
                <a:latin typeface="Cambria"/>
                <a:ea typeface="Cambria"/>
                <a:cs typeface="Cambria"/>
                <a:sym typeface="Cambria"/>
              </a:rPr>
              <a:t>       </a:t>
            </a:r>
            <a:r>
              <a:rPr lang="en-US" sz="4400" b="0" i="0" u="none" dirty="0">
                <a:solidFill>
                  <a:schemeClr val="dk1"/>
                </a:solidFill>
                <a:latin typeface="Cambria"/>
                <a:ea typeface="Cambria"/>
                <a:cs typeface="Cambria"/>
                <a:sym typeface="Cambria"/>
              </a:rPr>
              <a:t> </a:t>
            </a:r>
          </a:p>
          <a:p>
            <a:pPr marL="12700" marR="0" lvl="0" indent="0" algn="ctr" rtl="0">
              <a:lnSpc>
                <a:spcPct val="100000"/>
              </a:lnSpc>
              <a:spcBef>
                <a:spcPts val="0"/>
              </a:spcBef>
              <a:spcAft>
                <a:spcPts val="0"/>
              </a:spcAft>
              <a:buClr>
                <a:schemeClr val="dk1"/>
              </a:buClr>
              <a:buSzPts val="4400"/>
              <a:buFont typeface="Cambria"/>
              <a:buNone/>
            </a:pPr>
            <a:r>
              <a:rPr lang="en-US" sz="5400" b="1" i="0" u="none" dirty="0">
                <a:solidFill>
                  <a:srgbClr val="0070C0"/>
                </a:solidFill>
                <a:latin typeface="Times New Roman" panose="02020603050405020304" pitchFamily="18" charset="0"/>
                <a:ea typeface="Cambria"/>
                <a:cs typeface="Times New Roman" panose="02020603050405020304" pitchFamily="18" charset="0"/>
                <a:sym typeface="Cambria"/>
              </a:rPr>
              <a:t>CONTENTS</a:t>
            </a:r>
            <a:endParaRPr sz="5400" b="1" dirty="0">
              <a:solidFill>
                <a:srgbClr val="0070C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sz="4400" b="0" i="0" u="none" dirty="0">
              <a:solidFill>
                <a:schemeClr val="dk1"/>
              </a:solidFill>
              <a:latin typeface="Cambria"/>
              <a:ea typeface="Cambria"/>
              <a:cs typeface="Cambria"/>
              <a:sym typeface="Cambria"/>
            </a:endParaRPr>
          </a:p>
        </p:txBody>
      </p:sp>
      <p:sp>
        <p:nvSpPr>
          <p:cNvPr id="114" name="Google Shape;114;p2"/>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a:solidFill>
                  <a:srgbClr val="898989"/>
                </a:solidFill>
                <a:latin typeface="Calibri"/>
                <a:ea typeface="Calibri"/>
                <a:cs typeface="Calibri"/>
                <a:sym typeface="Calibri"/>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F8538-6836-40F2-AD27-0983D84BE0EE}"/>
              </a:ext>
            </a:extLst>
          </p:cNvPr>
          <p:cNvSpPr>
            <a:spLocks noGrp="1"/>
          </p:cNvSpPr>
          <p:nvPr>
            <p:ph type="title"/>
          </p:nvPr>
        </p:nvSpPr>
        <p:spPr>
          <a:xfrm>
            <a:off x="8726854" y="602119"/>
            <a:ext cx="14413366" cy="622130"/>
          </a:xfrm>
        </p:spPr>
        <p:txBody>
          <a:bodyPr>
            <a:normAutofit fontScale="90000"/>
          </a:bodyPr>
          <a:lstStyle/>
          <a:p>
            <a:r>
              <a:rPr lang="en-US" dirty="0"/>
              <a:t>RESULTS</a:t>
            </a:r>
            <a:endParaRPr lang="en-IN" dirty="0"/>
          </a:p>
        </p:txBody>
      </p:sp>
      <p:sp>
        <p:nvSpPr>
          <p:cNvPr id="4" name="Slide Number Placeholder 3">
            <a:extLst>
              <a:ext uri="{FF2B5EF4-FFF2-40B4-BE49-F238E27FC236}">
                <a16:creationId xmlns:a16="http://schemas.microsoft.com/office/drawing/2014/main" id="{FB778A47-AEB4-1543-6C69-FB954760837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20</a:t>
            </a:fld>
            <a:endParaRPr lang="en-US" sz="1400">
              <a:solidFill>
                <a:srgbClr val="000000"/>
              </a:solidFill>
              <a:latin typeface="Arial"/>
              <a:ea typeface="Arial"/>
              <a:cs typeface="Arial"/>
              <a:sym typeface="Arial"/>
            </a:endParaRPr>
          </a:p>
        </p:txBody>
      </p:sp>
      <p:pic>
        <p:nvPicPr>
          <p:cNvPr id="6" name="Content Placeholder 5">
            <a:extLst>
              <a:ext uri="{FF2B5EF4-FFF2-40B4-BE49-F238E27FC236}">
                <a16:creationId xmlns:a16="http://schemas.microsoft.com/office/drawing/2014/main" id="{C9E2E89D-4A19-C36B-FE06-A1E54ACDBFED}"/>
              </a:ext>
            </a:extLst>
          </p:cNvPr>
          <p:cNvPicPr>
            <a:picLocks noGrp="1" noChangeAspect="1"/>
          </p:cNvPicPr>
          <p:nvPr>
            <p:ph idx="4294967295"/>
          </p:nvPr>
        </p:nvPicPr>
        <p:blipFill>
          <a:blip r:embed="rId2"/>
          <a:stretch>
            <a:fillRect/>
          </a:stretch>
        </p:blipFill>
        <p:spPr>
          <a:xfrm>
            <a:off x="0" y="1449388"/>
            <a:ext cx="9928225" cy="5764212"/>
          </a:xfrm>
        </p:spPr>
      </p:pic>
      <p:pic>
        <p:nvPicPr>
          <p:cNvPr id="8" name="Picture 7">
            <a:extLst>
              <a:ext uri="{FF2B5EF4-FFF2-40B4-BE49-F238E27FC236}">
                <a16:creationId xmlns:a16="http://schemas.microsoft.com/office/drawing/2014/main" id="{AB8A081D-5824-A689-8F6A-81702C72940B}"/>
              </a:ext>
            </a:extLst>
          </p:cNvPr>
          <p:cNvPicPr>
            <a:picLocks noChangeAspect="1"/>
          </p:cNvPicPr>
          <p:nvPr/>
        </p:nvPicPr>
        <p:blipFill>
          <a:blip r:embed="rId3"/>
          <a:stretch>
            <a:fillRect/>
          </a:stretch>
        </p:blipFill>
        <p:spPr>
          <a:xfrm>
            <a:off x="9615949" y="6316345"/>
            <a:ext cx="9928784" cy="4993005"/>
          </a:xfrm>
          <a:prstGeom prst="rect">
            <a:avLst/>
          </a:prstGeom>
        </p:spPr>
      </p:pic>
    </p:spTree>
    <p:extLst>
      <p:ext uri="{BB962C8B-B14F-4D97-AF65-F5344CB8AC3E}">
        <p14:creationId xmlns:p14="http://schemas.microsoft.com/office/powerpoint/2010/main" val="1666435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2190-38C9-4C02-A2A5-2354D00DE984}"/>
              </a:ext>
            </a:extLst>
          </p:cNvPr>
          <p:cNvSpPr>
            <a:spLocks noGrp="1"/>
          </p:cNvSpPr>
          <p:nvPr>
            <p:ph type="title"/>
          </p:nvPr>
        </p:nvSpPr>
        <p:spPr/>
        <p:txBody>
          <a:bodyPr/>
          <a:lstStyle/>
          <a:p>
            <a:pPr algn="ctr"/>
            <a:r>
              <a:rPr lang="en-US" dirty="0"/>
              <a:t>Advantages</a:t>
            </a:r>
            <a:endParaRPr lang="en-IN" dirty="0"/>
          </a:p>
        </p:txBody>
      </p:sp>
      <p:sp>
        <p:nvSpPr>
          <p:cNvPr id="3" name="Content Placeholder 2">
            <a:extLst>
              <a:ext uri="{FF2B5EF4-FFF2-40B4-BE49-F238E27FC236}">
                <a16:creationId xmlns:a16="http://schemas.microsoft.com/office/drawing/2014/main" id="{EED2B593-1F65-4FBA-A55C-E743025F4695}"/>
              </a:ext>
            </a:extLst>
          </p:cNvPr>
          <p:cNvSpPr>
            <a:spLocks noGrp="1"/>
          </p:cNvSpPr>
          <p:nvPr>
            <p:ph idx="1"/>
          </p:nvPr>
        </p:nvSpPr>
        <p:spPr/>
        <p:txBody>
          <a:bodyPr/>
          <a:lstStyle/>
          <a:p>
            <a:r>
              <a:rPr lang="en-US" dirty="0"/>
              <a:t>It will classify the shuffled data of old news paper</a:t>
            </a:r>
          </a:p>
          <a:p>
            <a:r>
              <a:rPr lang="en-US" dirty="0"/>
              <a:t>It will classify the data according to the category</a:t>
            </a:r>
          </a:p>
          <a:p>
            <a:r>
              <a:rPr lang="en-US" dirty="0"/>
              <a:t>Convert Unstructured data to structured data</a:t>
            </a:r>
          </a:p>
          <a:p>
            <a:r>
              <a:rPr lang="en-US" dirty="0"/>
              <a:t>Real time classification takes place by https address of newspaper</a:t>
            </a:r>
          </a:p>
          <a:p>
            <a:r>
              <a:rPr lang="en-US" dirty="0"/>
              <a:t>It categorize the news according to category </a:t>
            </a:r>
          </a:p>
          <a:p>
            <a:endParaRPr lang="en-IN" dirty="0"/>
          </a:p>
        </p:txBody>
      </p:sp>
      <p:sp>
        <p:nvSpPr>
          <p:cNvPr id="4" name="Slide Number Placeholder 3">
            <a:extLst>
              <a:ext uri="{FF2B5EF4-FFF2-40B4-BE49-F238E27FC236}">
                <a16:creationId xmlns:a16="http://schemas.microsoft.com/office/drawing/2014/main" id="{1C7C88C0-4669-4A98-B6E2-46BC76350D1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21</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780153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AF69-40F8-4D62-BDCB-B246EA595FEC}"/>
              </a:ext>
            </a:extLst>
          </p:cNvPr>
          <p:cNvSpPr>
            <a:spLocks noGrp="1"/>
          </p:cNvSpPr>
          <p:nvPr>
            <p:ph type="title"/>
          </p:nvPr>
        </p:nvSpPr>
        <p:spPr/>
        <p:txBody>
          <a:bodyPr/>
          <a:lstStyle/>
          <a:p>
            <a:pPr algn="ctr"/>
            <a:r>
              <a:rPr lang="en-US" dirty="0"/>
              <a:t>Disadvantage </a:t>
            </a:r>
            <a:endParaRPr lang="en-IN" dirty="0"/>
          </a:p>
        </p:txBody>
      </p:sp>
      <p:sp>
        <p:nvSpPr>
          <p:cNvPr id="3" name="Content Placeholder 2">
            <a:extLst>
              <a:ext uri="{FF2B5EF4-FFF2-40B4-BE49-F238E27FC236}">
                <a16:creationId xmlns:a16="http://schemas.microsoft.com/office/drawing/2014/main" id="{3C776F27-99A6-49AC-B907-2F8B1004C1D7}"/>
              </a:ext>
            </a:extLst>
          </p:cNvPr>
          <p:cNvSpPr>
            <a:spLocks noGrp="1"/>
          </p:cNvSpPr>
          <p:nvPr>
            <p:ph idx="1"/>
          </p:nvPr>
        </p:nvSpPr>
        <p:spPr/>
        <p:txBody>
          <a:bodyPr/>
          <a:lstStyle/>
          <a:p>
            <a:r>
              <a:rPr lang="en-US" dirty="0"/>
              <a:t>Not appropriate for non-linear problems, not the best choice for large number of features.</a:t>
            </a:r>
            <a:endParaRPr lang="en-IN" dirty="0"/>
          </a:p>
        </p:txBody>
      </p:sp>
      <p:sp>
        <p:nvSpPr>
          <p:cNvPr id="4" name="Slide Number Placeholder 3">
            <a:extLst>
              <a:ext uri="{FF2B5EF4-FFF2-40B4-BE49-F238E27FC236}">
                <a16:creationId xmlns:a16="http://schemas.microsoft.com/office/drawing/2014/main" id="{71491AB7-A675-4714-812C-2A7327D6F4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22</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905432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6E88D8A-9ED5-4F81-BA96-E9459B874C40}"/>
              </a:ext>
            </a:extLst>
          </p:cNvPr>
          <p:cNvSpPr>
            <a:spLocks noGrp="1"/>
          </p:cNvSpPr>
          <p:nvPr>
            <p:ph type="title"/>
          </p:nvPr>
        </p:nvSpPr>
        <p:spPr>
          <a:xfrm>
            <a:off x="581025" y="407986"/>
            <a:ext cx="18942050" cy="498598"/>
          </a:xfrm>
        </p:spPr>
        <p:txBody>
          <a:bodyPr/>
          <a:lstStyle/>
          <a:p>
            <a:r>
              <a:rPr lang="en-US" sz="3600" dirty="0"/>
              <a:t>Performance evaluation</a:t>
            </a:r>
            <a:endParaRPr lang="en-IN" sz="3600" dirty="0"/>
          </a:p>
        </p:txBody>
      </p:sp>
      <p:sp>
        <p:nvSpPr>
          <p:cNvPr id="16" name="Text Placeholder 15">
            <a:extLst>
              <a:ext uri="{FF2B5EF4-FFF2-40B4-BE49-F238E27FC236}">
                <a16:creationId xmlns:a16="http://schemas.microsoft.com/office/drawing/2014/main" id="{AEB7BBA8-33D7-47D0-AAA2-FC2A2E52B458}"/>
              </a:ext>
            </a:extLst>
          </p:cNvPr>
          <p:cNvSpPr>
            <a:spLocks noGrp="1"/>
          </p:cNvSpPr>
          <p:nvPr>
            <p:ph type="body" idx="1"/>
          </p:nvPr>
        </p:nvSpPr>
        <p:spPr>
          <a:xfrm>
            <a:off x="581025" y="2613025"/>
            <a:ext cx="17437152" cy="4630178"/>
          </a:xfrm>
        </p:spPr>
        <p:txBody>
          <a:bodyPr/>
          <a:lstStyle/>
          <a:p>
            <a:r>
              <a:rPr lang="en-US" dirty="0"/>
              <a:t>  The performance of Text Classification System can be evaluated by using four metrics: Accuracy, Precision, Recall and F1 measure. Precision measures the exactness of a classifier. A higher precision means less false positives, while a lower precision means more false positives.</a:t>
            </a:r>
          </a:p>
          <a:p>
            <a:endParaRPr lang="en-US" dirty="0"/>
          </a:p>
          <a:p>
            <a:endParaRPr lang="en-IN" dirty="0"/>
          </a:p>
        </p:txBody>
      </p:sp>
      <p:sp>
        <p:nvSpPr>
          <p:cNvPr id="4" name="Slide Number Placeholder 3">
            <a:extLst>
              <a:ext uri="{FF2B5EF4-FFF2-40B4-BE49-F238E27FC236}">
                <a16:creationId xmlns:a16="http://schemas.microsoft.com/office/drawing/2014/main" id="{15D24EC8-7D18-4287-B97A-3B3E8B9DB1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sz="1400">
              <a:solidFill>
                <a:srgbClr val="000000"/>
              </a:solidFill>
              <a:latin typeface="Arial"/>
              <a:ea typeface="Arial"/>
              <a:cs typeface="Arial"/>
              <a:sym typeface="Arial"/>
            </a:endParaRPr>
          </a:p>
        </p:txBody>
      </p:sp>
      <p:pic>
        <p:nvPicPr>
          <p:cNvPr id="2058" name="image15.jpeg">
            <a:extLst>
              <a:ext uri="{FF2B5EF4-FFF2-40B4-BE49-F238E27FC236}">
                <a16:creationId xmlns:a16="http://schemas.microsoft.com/office/drawing/2014/main" id="{21D229F5-2C20-4914-B870-84F4A9CB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936" y="6384171"/>
            <a:ext cx="7376020" cy="151564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984C74D-2E33-4C11-940F-352FA0A377C2}"/>
              </a:ext>
            </a:extLst>
          </p:cNvPr>
          <p:cNvSpPr>
            <a:spLocks noChangeArrowheads="1"/>
          </p:cNvSpPr>
          <p:nvPr/>
        </p:nvSpPr>
        <p:spPr bwMode="auto">
          <a:xfrm>
            <a:off x="734518" y="4017683"/>
            <a:ext cx="9304537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9229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BCEA-FF47-436A-A8F2-5570B353E36B}"/>
              </a:ext>
            </a:extLst>
          </p:cNvPr>
          <p:cNvSpPr>
            <a:spLocks noGrp="1"/>
          </p:cNvSpPr>
          <p:nvPr>
            <p:ph type="title"/>
          </p:nvPr>
        </p:nvSpPr>
        <p:spPr>
          <a:xfrm>
            <a:off x="182819" y="1617354"/>
            <a:ext cx="18783607" cy="609398"/>
          </a:xfrm>
        </p:spPr>
        <p:txBody>
          <a:bodyPr/>
          <a:lstStyle/>
          <a:p>
            <a:r>
              <a:rPr lang="en-US" sz="4400" dirty="0"/>
              <a:t>Recall</a:t>
            </a:r>
            <a:endParaRPr lang="en-IN" sz="4400" dirty="0"/>
          </a:p>
        </p:txBody>
      </p:sp>
      <p:sp>
        <p:nvSpPr>
          <p:cNvPr id="3" name="Text Placeholder 2">
            <a:extLst>
              <a:ext uri="{FF2B5EF4-FFF2-40B4-BE49-F238E27FC236}">
                <a16:creationId xmlns:a16="http://schemas.microsoft.com/office/drawing/2014/main" id="{9D6D4821-EABA-4969-A586-F18434715EFA}"/>
              </a:ext>
            </a:extLst>
          </p:cNvPr>
          <p:cNvSpPr>
            <a:spLocks noGrp="1"/>
          </p:cNvSpPr>
          <p:nvPr>
            <p:ph type="body" idx="1"/>
          </p:nvPr>
        </p:nvSpPr>
        <p:spPr>
          <a:xfrm>
            <a:off x="2746375" y="2613025"/>
            <a:ext cx="14611350" cy="1969706"/>
          </a:xfrm>
        </p:spPr>
        <p:txBody>
          <a:bodyPr/>
          <a:lstStyle/>
          <a:p>
            <a:r>
              <a:rPr lang="en-US" dirty="0"/>
              <a:t>  Recall measures the completeness, or sensitivity, of a classifier. Higher recall means less false negatives, while lower recall means more false negatives.</a:t>
            </a:r>
            <a:endParaRPr lang="en-IN" dirty="0"/>
          </a:p>
        </p:txBody>
      </p:sp>
      <p:sp>
        <p:nvSpPr>
          <p:cNvPr id="4" name="Slide Number Placeholder 3">
            <a:extLst>
              <a:ext uri="{FF2B5EF4-FFF2-40B4-BE49-F238E27FC236}">
                <a16:creationId xmlns:a16="http://schemas.microsoft.com/office/drawing/2014/main" id="{EF976D3C-5278-4DD1-BAF8-FB13507FF0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4723BBF3-AAFE-48FF-93A2-D7DB4A765B31}"/>
              </a:ext>
            </a:extLst>
          </p:cNvPr>
          <p:cNvPicPr>
            <a:picLocks noChangeAspect="1"/>
          </p:cNvPicPr>
          <p:nvPr/>
        </p:nvPicPr>
        <p:blipFill>
          <a:blip r:embed="rId2"/>
          <a:stretch>
            <a:fillRect/>
          </a:stretch>
        </p:blipFill>
        <p:spPr>
          <a:xfrm>
            <a:off x="5958349" y="5294980"/>
            <a:ext cx="7182464" cy="2934620"/>
          </a:xfrm>
          <a:prstGeom prst="rect">
            <a:avLst/>
          </a:prstGeom>
        </p:spPr>
      </p:pic>
    </p:spTree>
    <p:extLst>
      <p:ext uri="{BB962C8B-B14F-4D97-AF65-F5344CB8AC3E}">
        <p14:creationId xmlns:p14="http://schemas.microsoft.com/office/powerpoint/2010/main" val="1767059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604D-4E4E-4DDE-83F2-54C70FFBF8E9}"/>
              </a:ext>
            </a:extLst>
          </p:cNvPr>
          <p:cNvSpPr>
            <a:spLocks noGrp="1"/>
          </p:cNvSpPr>
          <p:nvPr>
            <p:ph type="title"/>
          </p:nvPr>
        </p:nvSpPr>
        <p:spPr>
          <a:xfrm>
            <a:off x="157162" y="1204400"/>
            <a:ext cx="18942050" cy="553998"/>
          </a:xfrm>
        </p:spPr>
        <p:txBody>
          <a:bodyPr/>
          <a:lstStyle/>
          <a:p>
            <a:r>
              <a:rPr lang="en-US" sz="4000" dirty="0"/>
              <a:t>F1 Measure</a:t>
            </a:r>
            <a:endParaRPr lang="en-IN" sz="4000" dirty="0"/>
          </a:p>
        </p:txBody>
      </p:sp>
      <p:sp>
        <p:nvSpPr>
          <p:cNvPr id="3" name="Text Placeholder 2">
            <a:extLst>
              <a:ext uri="{FF2B5EF4-FFF2-40B4-BE49-F238E27FC236}">
                <a16:creationId xmlns:a16="http://schemas.microsoft.com/office/drawing/2014/main" id="{E4025930-5D30-457E-B23D-AA921D8C29D5}"/>
              </a:ext>
            </a:extLst>
          </p:cNvPr>
          <p:cNvSpPr>
            <a:spLocks noGrp="1"/>
          </p:cNvSpPr>
          <p:nvPr>
            <p:ph type="body" idx="1"/>
          </p:nvPr>
        </p:nvSpPr>
        <p:spPr>
          <a:xfrm>
            <a:off x="2746375" y="2613025"/>
            <a:ext cx="14611350" cy="3248646"/>
          </a:xfrm>
        </p:spPr>
        <p:txBody>
          <a:bodyPr/>
          <a:lstStyle/>
          <a:p>
            <a:r>
              <a:rPr lang="en-US" dirty="0"/>
              <a:t>  Precision and recall can be combined to produce a single metric known as F-measure, which is the weighted harmonic mean of precision and recall. The main advantage of using F-measure is it is able to rate a system with one unique rating.</a:t>
            </a:r>
            <a:endParaRPr lang="en-IN" dirty="0"/>
          </a:p>
        </p:txBody>
      </p:sp>
      <p:sp>
        <p:nvSpPr>
          <p:cNvPr id="4" name="Slide Number Placeholder 3">
            <a:extLst>
              <a:ext uri="{FF2B5EF4-FFF2-40B4-BE49-F238E27FC236}">
                <a16:creationId xmlns:a16="http://schemas.microsoft.com/office/drawing/2014/main" id="{47F3E94F-5439-4047-A638-F578A64DAF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5" name="Picture 4">
            <a:extLst>
              <a:ext uri="{FF2B5EF4-FFF2-40B4-BE49-F238E27FC236}">
                <a16:creationId xmlns:a16="http://schemas.microsoft.com/office/drawing/2014/main" id="{B08CCE66-6DAD-4C81-9129-5A1BFF3574FA}"/>
              </a:ext>
            </a:extLst>
          </p:cNvPr>
          <p:cNvPicPr>
            <a:picLocks noChangeAspect="1"/>
          </p:cNvPicPr>
          <p:nvPr/>
        </p:nvPicPr>
        <p:blipFill>
          <a:blip r:embed="rId2"/>
          <a:stretch>
            <a:fillRect/>
          </a:stretch>
        </p:blipFill>
        <p:spPr>
          <a:xfrm>
            <a:off x="5692877" y="6282813"/>
            <a:ext cx="6607278" cy="1706881"/>
          </a:xfrm>
          <a:prstGeom prst="rect">
            <a:avLst/>
          </a:prstGeom>
        </p:spPr>
      </p:pic>
    </p:spTree>
    <p:extLst>
      <p:ext uri="{BB962C8B-B14F-4D97-AF65-F5344CB8AC3E}">
        <p14:creationId xmlns:p14="http://schemas.microsoft.com/office/powerpoint/2010/main" val="1424523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01A7-B13A-41FB-89A3-D8190137147F}"/>
              </a:ext>
            </a:extLst>
          </p:cNvPr>
          <p:cNvSpPr>
            <a:spLocks noGrp="1"/>
          </p:cNvSpPr>
          <p:nvPr>
            <p:ph type="title"/>
          </p:nvPr>
        </p:nvSpPr>
        <p:spPr>
          <a:xfrm>
            <a:off x="157162" y="1381380"/>
            <a:ext cx="18942050" cy="553998"/>
          </a:xfrm>
        </p:spPr>
        <p:txBody>
          <a:bodyPr/>
          <a:lstStyle/>
          <a:p>
            <a:r>
              <a:rPr lang="en-US" sz="4000" dirty="0"/>
              <a:t>Accuracy </a:t>
            </a:r>
            <a:endParaRPr lang="en-IN" sz="4000" dirty="0"/>
          </a:p>
        </p:txBody>
      </p:sp>
      <p:sp>
        <p:nvSpPr>
          <p:cNvPr id="3" name="Text Placeholder 2">
            <a:extLst>
              <a:ext uri="{FF2B5EF4-FFF2-40B4-BE49-F238E27FC236}">
                <a16:creationId xmlns:a16="http://schemas.microsoft.com/office/drawing/2014/main" id="{6B8590F0-FE42-4828-BD3E-EC9CDE288B2E}"/>
              </a:ext>
            </a:extLst>
          </p:cNvPr>
          <p:cNvSpPr>
            <a:spLocks noGrp="1"/>
          </p:cNvSpPr>
          <p:nvPr>
            <p:ph type="body" idx="1"/>
          </p:nvPr>
        </p:nvSpPr>
        <p:spPr>
          <a:xfrm>
            <a:off x="2746375" y="2613025"/>
            <a:ext cx="14611350" cy="1969706"/>
          </a:xfrm>
        </p:spPr>
        <p:txBody>
          <a:bodyPr/>
          <a:lstStyle/>
          <a:p>
            <a:r>
              <a:rPr lang="en-US" dirty="0"/>
              <a:t>  Accuracy measures the overall degree to which instances have been correctly classified, using the formula as defined below</a:t>
            </a:r>
            <a:endParaRPr lang="en-IN" dirty="0"/>
          </a:p>
        </p:txBody>
      </p:sp>
      <p:sp>
        <p:nvSpPr>
          <p:cNvPr id="4" name="Slide Number Placeholder 3">
            <a:extLst>
              <a:ext uri="{FF2B5EF4-FFF2-40B4-BE49-F238E27FC236}">
                <a16:creationId xmlns:a16="http://schemas.microsoft.com/office/drawing/2014/main" id="{269AF80B-43EC-4E7C-A22C-1B2522915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5" name="Picture 4">
            <a:extLst>
              <a:ext uri="{FF2B5EF4-FFF2-40B4-BE49-F238E27FC236}">
                <a16:creationId xmlns:a16="http://schemas.microsoft.com/office/drawing/2014/main" id="{DFD01D92-F773-4627-921D-6AF930ECB352}"/>
              </a:ext>
            </a:extLst>
          </p:cNvPr>
          <p:cNvPicPr>
            <a:picLocks noChangeAspect="1"/>
          </p:cNvPicPr>
          <p:nvPr/>
        </p:nvPicPr>
        <p:blipFill>
          <a:blip r:embed="rId2"/>
          <a:stretch>
            <a:fillRect/>
          </a:stretch>
        </p:blipFill>
        <p:spPr>
          <a:xfrm>
            <a:off x="5675619" y="5623963"/>
            <a:ext cx="7905136" cy="1969705"/>
          </a:xfrm>
          <a:prstGeom prst="rect">
            <a:avLst/>
          </a:prstGeom>
        </p:spPr>
      </p:pic>
    </p:spTree>
    <p:extLst>
      <p:ext uri="{BB962C8B-B14F-4D97-AF65-F5344CB8AC3E}">
        <p14:creationId xmlns:p14="http://schemas.microsoft.com/office/powerpoint/2010/main" val="4226542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FFCF-06FD-4FFB-A499-E30F1E88F53E}"/>
              </a:ext>
            </a:extLst>
          </p:cNvPr>
          <p:cNvSpPr>
            <a:spLocks noGrp="1"/>
          </p:cNvSpPr>
          <p:nvPr>
            <p:ph type="title"/>
          </p:nvPr>
        </p:nvSpPr>
        <p:spPr/>
        <p:txBody>
          <a:bodyPr>
            <a:normAutofit/>
          </a:bodyPr>
          <a:lstStyle/>
          <a:p>
            <a:pPr algn="ctr"/>
            <a:r>
              <a:rPr lang="en-US" sz="5400" b="1" dirty="0">
                <a:solidFill>
                  <a:srgbClr val="0070C0"/>
                </a:solidFill>
                <a:latin typeface="Times New Roman" panose="02020603050405020304" pitchFamily="18" charset="0"/>
                <a:cs typeface="Times New Roman" panose="02020603050405020304" pitchFamily="18" charset="0"/>
              </a:rPr>
              <a:t>References</a:t>
            </a:r>
            <a:br>
              <a:rPr lang="en-US" sz="5400" b="1" dirty="0">
                <a:solidFill>
                  <a:srgbClr val="0070C0"/>
                </a:solidFill>
                <a:latin typeface="Times New Roman" panose="02020603050405020304" pitchFamily="18" charset="0"/>
                <a:cs typeface="Times New Roman" panose="02020603050405020304" pitchFamily="18" charset="0"/>
              </a:rPr>
            </a:br>
            <a:endParaRPr lang="en-IN" sz="5400"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67C11E6-D6B4-4261-9397-5532D8DAD2C7}"/>
              </a:ext>
            </a:extLst>
          </p:cNvPr>
          <p:cNvSpPr>
            <a:spLocks noGrp="1"/>
          </p:cNvSpPr>
          <p:nvPr>
            <p:ph idx="1"/>
          </p:nvPr>
        </p:nvSpPr>
        <p:spPr>
          <a:xfrm>
            <a:off x="939705" y="2788071"/>
            <a:ext cx="17339786" cy="7175679"/>
          </a:xfrm>
        </p:spPr>
        <p:txBody>
          <a:bodyPr>
            <a:normAutofit/>
          </a:bodyPr>
          <a:lstStyle/>
          <a:p>
            <a:pPr marL="0" marR="0" lvl="0" indent="0" algn="just" rtl="0">
              <a:lnSpc>
                <a:spcPct val="100000"/>
              </a:lnSpc>
              <a:spcBef>
                <a:spcPts val="0"/>
              </a:spcBef>
              <a:spcAft>
                <a:spcPts val="0"/>
              </a:spcAft>
              <a:buClr>
                <a:schemeClr val="dk1"/>
              </a:buClr>
              <a:buSzPts val="1800"/>
              <a:buFont typeface="Calibri"/>
              <a:buNone/>
            </a:pPr>
            <a:r>
              <a:rPr lang="en-US" sz="2400" dirty="0">
                <a:latin typeface="Times New Roman" panose="02020603050405020304" pitchFamily="18" charset="0"/>
                <a:cs typeface="Times New Roman" panose="02020603050405020304" pitchFamily="18" charset="0"/>
              </a:rPr>
              <a:t>[1] M. N. </a:t>
            </a:r>
            <a:r>
              <a:rPr lang="en-US" sz="2400" dirty="0" err="1">
                <a:latin typeface="Times New Roman" panose="02020603050405020304" pitchFamily="18" charset="0"/>
                <a:cs typeface="Times New Roman" panose="02020603050405020304" pitchFamily="18" charset="0"/>
              </a:rPr>
              <a:t>Helaskar</a:t>
            </a:r>
            <a:r>
              <a:rPr lang="en-US" sz="2400" dirty="0">
                <a:latin typeface="Times New Roman" panose="02020603050405020304" pitchFamily="18" charset="0"/>
                <a:cs typeface="Times New Roman" panose="02020603050405020304" pitchFamily="18" charset="0"/>
              </a:rPr>
              <a:t> and S. S. </a:t>
            </a:r>
            <a:r>
              <a:rPr lang="en-US" sz="2400" dirty="0" err="1">
                <a:latin typeface="Times New Roman" panose="02020603050405020304" pitchFamily="18" charset="0"/>
                <a:cs typeface="Times New Roman" panose="02020603050405020304" pitchFamily="18" charset="0"/>
              </a:rPr>
              <a:t>Sonawane</a:t>
            </a:r>
            <a:r>
              <a:rPr lang="en-US" sz="2400" dirty="0">
                <a:latin typeface="Times New Roman" panose="02020603050405020304" pitchFamily="18" charset="0"/>
                <a:cs typeface="Times New Roman" panose="02020603050405020304" pitchFamily="18" charset="0"/>
              </a:rPr>
              <a:t>, "Text Classification Using Word Embeddings," 2019 5th International Conference On Computing, Communication, Control And Automation (ICCUBEA), 2019, pp. 1-4, </a:t>
            </a:r>
            <a:r>
              <a:rPr lang="en-US" sz="2400" dirty="0" err="1">
                <a:latin typeface="Times New Roman" panose="02020603050405020304" pitchFamily="18" charset="0"/>
                <a:cs typeface="Times New Roman" panose="02020603050405020304" pitchFamily="18" charset="0"/>
              </a:rPr>
              <a:t>doi</a:t>
            </a:r>
            <a:r>
              <a:rPr lang="en-US" sz="2400" dirty="0">
                <a:latin typeface="Times New Roman" panose="02020603050405020304" pitchFamily="18" charset="0"/>
                <a:cs typeface="Times New Roman" panose="02020603050405020304" pitchFamily="18" charset="0"/>
              </a:rPr>
              <a:t>: 10.1109/ICCUBEA47591.2019.9129565.</a:t>
            </a:r>
          </a:p>
          <a:p>
            <a:pPr marL="0" marR="0" lvl="0" indent="0" algn="just" rtl="0">
              <a:lnSpc>
                <a:spcPct val="100000"/>
              </a:lnSpc>
              <a:spcBef>
                <a:spcPts val="0"/>
              </a:spcBef>
              <a:spcAft>
                <a:spcPts val="0"/>
              </a:spcAft>
              <a:buClr>
                <a:schemeClr val="dk1"/>
              </a:buClr>
              <a:buSzPts val="1800"/>
              <a:buFont typeface="Calibri"/>
              <a:buNone/>
            </a:pPr>
            <a:endParaRPr lang="en-US" sz="2400" dirty="0">
              <a:solidFill>
                <a:schemeClr val="tx1"/>
              </a:solidFill>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chemeClr val="dk1"/>
              </a:buClr>
              <a:buSzPts val="1800"/>
              <a:buFont typeface="Calibri"/>
              <a:buNone/>
            </a:pPr>
            <a:r>
              <a:rPr lang="en-US" sz="2400" dirty="0">
                <a:solidFill>
                  <a:schemeClr val="tx1"/>
                </a:solidFill>
                <a:latin typeface="Times New Roman" panose="02020603050405020304" pitchFamily="18" charset="0"/>
                <a:cs typeface="Times New Roman" panose="02020603050405020304" pitchFamily="18" charset="0"/>
              </a:rPr>
              <a:t>[2] T. </a:t>
            </a:r>
            <a:r>
              <a:rPr lang="en-US" sz="2400" dirty="0" err="1">
                <a:solidFill>
                  <a:schemeClr val="tx1"/>
                </a:solidFill>
                <a:latin typeface="Times New Roman" panose="02020603050405020304" pitchFamily="18" charset="0"/>
                <a:cs typeface="Times New Roman" panose="02020603050405020304" pitchFamily="18" charset="0"/>
              </a:rPr>
              <a:t>Ghorpade</a:t>
            </a:r>
            <a:r>
              <a:rPr lang="en-US" sz="2400" dirty="0">
                <a:solidFill>
                  <a:schemeClr val="tx1"/>
                </a:solidFill>
                <a:latin typeface="Times New Roman" panose="02020603050405020304" pitchFamily="18" charset="0"/>
                <a:cs typeface="Times New Roman" panose="02020603050405020304" pitchFamily="18" charset="0"/>
              </a:rPr>
              <a:t> and L. </a:t>
            </a:r>
            <a:r>
              <a:rPr lang="en-US" sz="2400" dirty="0" err="1">
                <a:solidFill>
                  <a:schemeClr val="tx1"/>
                </a:solidFill>
                <a:latin typeface="Times New Roman" panose="02020603050405020304" pitchFamily="18" charset="0"/>
                <a:cs typeface="Times New Roman" panose="02020603050405020304" pitchFamily="18" charset="0"/>
              </a:rPr>
              <a:t>Ragha</a:t>
            </a:r>
            <a:r>
              <a:rPr lang="en-US" sz="2400" dirty="0">
                <a:solidFill>
                  <a:schemeClr val="tx1"/>
                </a:solidFill>
                <a:latin typeface="Times New Roman" panose="02020603050405020304" pitchFamily="18" charset="0"/>
                <a:cs typeface="Times New Roman" panose="02020603050405020304" pitchFamily="18" charset="0"/>
              </a:rPr>
              <a:t>, "Featured based sentiment classification for hotel reviews using NLP and Bayesian classification," 2012 International Conference on Communication, Information &amp; Computing Technology (ICCICT), 2012, pp. 1-5, </a:t>
            </a:r>
            <a:r>
              <a:rPr lang="en-US" sz="2400" dirty="0" err="1">
                <a:solidFill>
                  <a:schemeClr val="tx1"/>
                </a:solidFill>
                <a:latin typeface="Times New Roman" panose="02020603050405020304" pitchFamily="18" charset="0"/>
                <a:cs typeface="Times New Roman" panose="02020603050405020304" pitchFamily="18" charset="0"/>
              </a:rPr>
              <a:t>doi</a:t>
            </a:r>
            <a:r>
              <a:rPr lang="en-US" sz="2400" dirty="0">
                <a:solidFill>
                  <a:schemeClr val="tx1"/>
                </a:solidFill>
                <a:latin typeface="Times New Roman" panose="02020603050405020304" pitchFamily="18" charset="0"/>
                <a:cs typeface="Times New Roman" panose="02020603050405020304" pitchFamily="18" charset="0"/>
              </a:rPr>
              <a:t>: 10.1109/ICCICT.2012.6398136.</a:t>
            </a:r>
          </a:p>
          <a:p>
            <a:pPr marL="0" marR="0" lvl="0" indent="0" algn="just" rtl="0">
              <a:lnSpc>
                <a:spcPct val="100000"/>
              </a:lnSpc>
              <a:spcBef>
                <a:spcPts val="0"/>
              </a:spcBef>
              <a:spcAft>
                <a:spcPts val="0"/>
              </a:spcAft>
              <a:buClr>
                <a:schemeClr val="dk1"/>
              </a:buClr>
              <a:buSzPts val="1800"/>
              <a:buFont typeface="Calibri"/>
              <a:buNone/>
            </a:pPr>
            <a:endParaRPr lang="en-US" sz="24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chemeClr val="dk1"/>
              </a:buClr>
              <a:buSzPts val="1800"/>
              <a:buFont typeface="Calibri"/>
              <a:buNone/>
            </a:pPr>
            <a:r>
              <a:rPr lang="en-US" sz="2400" dirty="0">
                <a:latin typeface="Times New Roman" panose="02020603050405020304" pitchFamily="18" charset="0"/>
                <a:cs typeface="Times New Roman" panose="02020603050405020304" pitchFamily="18" charset="0"/>
              </a:rPr>
              <a:t>[3]. M. </a:t>
            </a:r>
            <a:r>
              <a:rPr lang="en-US" sz="2400" dirty="0" err="1">
                <a:latin typeface="Times New Roman" panose="02020603050405020304" pitchFamily="18" charset="0"/>
                <a:cs typeface="Times New Roman" panose="02020603050405020304" pitchFamily="18" charset="0"/>
              </a:rPr>
              <a:t>Kretchmar</a:t>
            </a:r>
            <a:r>
              <a:rPr lang="en-US" sz="2400" dirty="0">
                <a:latin typeface="Times New Roman" panose="02020603050405020304" pitchFamily="18" charset="0"/>
                <a:cs typeface="Times New Roman" panose="02020603050405020304" pitchFamily="18" charset="0"/>
              </a:rPr>
              <a:t> and Y. Zhao, "Text Message Authorship Classification Using Kernel Support Vector Machines," 2014 International Conference on Computational Science and Computational Intelligence, 2014, pp. 215-218, </a:t>
            </a:r>
            <a:r>
              <a:rPr lang="en-US" sz="2400" dirty="0" err="1">
                <a:latin typeface="Times New Roman" panose="02020603050405020304" pitchFamily="18" charset="0"/>
                <a:cs typeface="Times New Roman" panose="02020603050405020304" pitchFamily="18" charset="0"/>
              </a:rPr>
              <a:t>doi</a:t>
            </a:r>
            <a:r>
              <a:rPr lang="en-US" sz="2400" dirty="0">
                <a:latin typeface="Times New Roman" panose="02020603050405020304" pitchFamily="18" charset="0"/>
                <a:cs typeface="Times New Roman" panose="02020603050405020304" pitchFamily="18" charset="0"/>
              </a:rPr>
              <a:t>: 10.1109/CSCI.2014.121.</a:t>
            </a:r>
          </a:p>
          <a:p>
            <a:pPr marL="0" marR="0" lvl="0" indent="0" algn="just" rtl="0">
              <a:lnSpc>
                <a:spcPct val="100000"/>
              </a:lnSpc>
              <a:spcBef>
                <a:spcPts val="0"/>
              </a:spcBef>
              <a:spcAft>
                <a:spcPts val="0"/>
              </a:spcAft>
              <a:buClr>
                <a:schemeClr val="dk1"/>
              </a:buClr>
              <a:buSzPts val="1800"/>
              <a:buFont typeface="Calibri"/>
              <a:buNone/>
            </a:pPr>
            <a:endParaRPr lang="en-US" sz="24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chemeClr val="dk1"/>
              </a:buClr>
              <a:buSzPts val="1800"/>
              <a:buFont typeface="Calibri"/>
              <a:buNone/>
            </a:pPr>
            <a:r>
              <a:rPr lang="en-US" sz="2400" dirty="0">
                <a:latin typeface="Times New Roman" panose="02020603050405020304" pitchFamily="18" charset="0"/>
                <a:cs typeface="Times New Roman" panose="02020603050405020304" pitchFamily="18" charset="0"/>
              </a:rPr>
              <a:t>[4]. S. Liu, H. Tao and S. Feng, "Text Classification Research Based on Bert Model and Bayesian Network," 2019 Chinese Automation Congress (CAC), 2019, pp. 5842-5846, </a:t>
            </a:r>
            <a:r>
              <a:rPr lang="en-US" sz="2400" dirty="0" err="1">
                <a:latin typeface="Times New Roman" panose="02020603050405020304" pitchFamily="18" charset="0"/>
                <a:cs typeface="Times New Roman" panose="02020603050405020304" pitchFamily="18" charset="0"/>
              </a:rPr>
              <a:t>doi</a:t>
            </a:r>
            <a:r>
              <a:rPr lang="en-US" sz="2400" dirty="0">
                <a:latin typeface="Times New Roman" panose="02020603050405020304" pitchFamily="18" charset="0"/>
                <a:cs typeface="Times New Roman" panose="02020603050405020304" pitchFamily="18" charset="0"/>
              </a:rPr>
              <a:t>: 10.1109/CAC48633.2019.8996183.</a:t>
            </a:r>
          </a:p>
          <a:p>
            <a:pPr marL="0" marR="0" lvl="0" indent="0" algn="just" rtl="0">
              <a:lnSpc>
                <a:spcPct val="100000"/>
              </a:lnSpc>
              <a:spcBef>
                <a:spcPts val="0"/>
              </a:spcBef>
              <a:spcAft>
                <a:spcPts val="0"/>
              </a:spcAft>
              <a:buClr>
                <a:schemeClr val="dk1"/>
              </a:buClr>
              <a:buSzPts val="1800"/>
              <a:buFont typeface="Calibri"/>
              <a:buNone/>
            </a:pPr>
            <a:endParaRPr lang="en-US" sz="32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chemeClr val="dk1"/>
              </a:buClr>
              <a:buSzPts val="1800"/>
              <a:buFont typeface="Calibri"/>
              <a:buNone/>
            </a:pPr>
            <a:r>
              <a:rPr lang="en-US" sz="2400" dirty="0">
                <a:solidFill>
                  <a:schemeClr val="tx1"/>
                </a:solidFill>
                <a:latin typeface="Times New Roman" panose="02020603050405020304" pitchFamily="18" charset="0"/>
                <a:cs typeface="Times New Roman" panose="02020603050405020304" pitchFamily="18" charset="0"/>
              </a:rPr>
              <a:t>[5]. Y. Liu and Q. Xu, "Short Text Classification Model Based on Multi-Attention," 2020 13th International Symposium on Computational Intelligence and Design (ISCID), 2020, pp. 225-229, </a:t>
            </a:r>
            <a:r>
              <a:rPr lang="en-US" sz="2400" dirty="0" err="1">
                <a:solidFill>
                  <a:schemeClr val="tx1"/>
                </a:solidFill>
                <a:latin typeface="Times New Roman" panose="02020603050405020304" pitchFamily="18" charset="0"/>
                <a:cs typeface="Times New Roman" panose="02020603050405020304" pitchFamily="18" charset="0"/>
              </a:rPr>
              <a:t>doi</a:t>
            </a:r>
            <a:r>
              <a:rPr lang="en-US" sz="2400" dirty="0">
                <a:solidFill>
                  <a:schemeClr val="tx1"/>
                </a:solidFill>
                <a:latin typeface="Times New Roman" panose="02020603050405020304" pitchFamily="18" charset="0"/>
                <a:cs typeface="Times New Roman" panose="02020603050405020304" pitchFamily="18" charset="0"/>
              </a:rPr>
              <a:t>: 10.1109/ISCID51228.2020.00057.</a:t>
            </a:r>
          </a:p>
          <a:p>
            <a:pPr marL="0" marR="0" lvl="0" indent="0" algn="just" rtl="0">
              <a:lnSpc>
                <a:spcPct val="100000"/>
              </a:lnSpc>
              <a:spcBef>
                <a:spcPts val="0"/>
              </a:spcBef>
              <a:spcAft>
                <a:spcPts val="0"/>
              </a:spcAft>
              <a:buClr>
                <a:schemeClr val="dk1"/>
              </a:buClr>
              <a:buSzPts val="1800"/>
              <a:buFont typeface="Calibri"/>
              <a:buNone/>
            </a:pPr>
            <a:endParaRPr lang="en-US" sz="24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chemeClr val="dk1"/>
              </a:buClr>
              <a:buSzPts val="1800"/>
              <a:buFont typeface="Calibri"/>
              <a:buNone/>
            </a:pPr>
            <a:r>
              <a:rPr lang="en-US" sz="2400" dirty="0">
                <a:solidFill>
                  <a:schemeClr val="tx1"/>
                </a:solidFill>
                <a:latin typeface="Times New Roman" panose="02020603050405020304" pitchFamily="18" charset="0"/>
                <a:cs typeface="Times New Roman" panose="02020603050405020304" pitchFamily="18" charset="0"/>
              </a:rPr>
              <a:t>[6]. C. Li, G. Zhan and Z. Li, "News Text Classification Based on Improved Bi-LSTM-CNN," 2018 9th International Conference on Information Technology in Medicine and Education (ITME), 2018, pp. 890-893, </a:t>
            </a:r>
            <a:r>
              <a:rPr lang="en-US" sz="2400" dirty="0" err="1">
                <a:solidFill>
                  <a:schemeClr val="tx1"/>
                </a:solidFill>
                <a:latin typeface="Times New Roman" panose="02020603050405020304" pitchFamily="18" charset="0"/>
                <a:cs typeface="Times New Roman" panose="02020603050405020304" pitchFamily="18" charset="0"/>
              </a:rPr>
              <a:t>doi</a:t>
            </a:r>
            <a:r>
              <a:rPr lang="en-US" sz="2400" dirty="0">
                <a:solidFill>
                  <a:schemeClr val="tx1"/>
                </a:solidFill>
                <a:latin typeface="Times New Roman" panose="02020603050405020304" pitchFamily="18" charset="0"/>
                <a:cs typeface="Times New Roman" panose="02020603050405020304" pitchFamily="18" charset="0"/>
              </a:rPr>
              <a:t>: 10.1109/ITME.2018.00199.</a:t>
            </a:r>
          </a:p>
        </p:txBody>
      </p:sp>
      <p:sp>
        <p:nvSpPr>
          <p:cNvPr id="4" name="Slide Number Placeholder 3">
            <a:extLst>
              <a:ext uri="{FF2B5EF4-FFF2-40B4-BE49-F238E27FC236}">
                <a16:creationId xmlns:a16="http://schemas.microsoft.com/office/drawing/2014/main" id="{B238E2FC-90E7-48B7-88E9-7EEBD3E38F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13396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219C59-C774-41FC-9F1C-02FE15D4DAC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3" name="Title 1">
            <a:extLst>
              <a:ext uri="{FF2B5EF4-FFF2-40B4-BE49-F238E27FC236}">
                <a16:creationId xmlns:a16="http://schemas.microsoft.com/office/drawing/2014/main" id="{1DB9F2FE-F695-4A4C-8492-A5A69CEC144E}"/>
              </a:ext>
            </a:extLst>
          </p:cNvPr>
          <p:cNvSpPr txBox="1">
            <a:spLocks/>
          </p:cNvSpPr>
          <p:nvPr/>
        </p:nvSpPr>
        <p:spPr>
          <a:xfrm>
            <a:off x="3578678" y="4876801"/>
            <a:ext cx="12946743" cy="2249714"/>
          </a:xfrm>
          <a:prstGeom prst="rect">
            <a:avLst/>
          </a:prstGeom>
        </p:spPr>
        <p:txBody>
          <a:bodyPr>
            <a:normAutofit/>
          </a:bodyPr>
          <a:lstStyle>
            <a:lvl1pPr algn="l" defTabSz="1507846" rtl="0" eaLnBrk="1" latinLnBrk="0" hangingPunct="1">
              <a:lnSpc>
                <a:spcPct val="90000"/>
              </a:lnSpc>
              <a:spcBef>
                <a:spcPct val="0"/>
              </a:spcBef>
              <a:buNone/>
              <a:defRPr sz="7256" kern="1200">
                <a:solidFill>
                  <a:schemeClr val="tx1"/>
                </a:solidFill>
                <a:latin typeface="+mj-lt"/>
                <a:ea typeface="+mj-ea"/>
                <a:cs typeface="+mj-cs"/>
              </a:defRPr>
            </a:lvl1pPr>
          </a:lstStyle>
          <a:p>
            <a:pPr algn="ctr"/>
            <a:r>
              <a:rPr lang="en-US" sz="14400" b="1" i="1" dirty="0">
                <a:solidFill>
                  <a:srgbClr val="0070C0"/>
                </a:solidFill>
                <a:latin typeface="Times New Roman" panose="02020603050405020304" pitchFamily="18" charset="0"/>
                <a:cs typeface="Times New Roman" panose="02020603050405020304" pitchFamily="18" charset="0"/>
              </a:rPr>
              <a:t>THANK YOU</a:t>
            </a:r>
            <a:endParaRPr lang="en-IN" sz="14400" b="1" i="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718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1FDA9-DA8D-4F30-AFA3-0EE5E2E49560}"/>
              </a:ext>
            </a:extLst>
          </p:cNvPr>
          <p:cNvSpPr>
            <a:spLocks noGrp="1"/>
          </p:cNvSpPr>
          <p:nvPr>
            <p:ph type="title"/>
          </p:nvPr>
        </p:nvSpPr>
        <p:spPr/>
        <p:txBody>
          <a:bodyPr>
            <a:normAutofit/>
          </a:bodyPr>
          <a:lstStyle/>
          <a:p>
            <a:pPr algn="ctr"/>
            <a:r>
              <a:rPr lang="en-US" sz="5400" b="1" dirty="0">
                <a:solidFill>
                  <a:srgbClr val="0070C0"/>
                </a:solidFill>
                <a:latin typeface="Times New Roman" panose="02020603050405020304" pitchFamily="18" charset="0"/>
                <a:cs typeface="Times New Roman" panose="02020603050405020304" pitchFamily="18" charset="0"/>
              </a:rPr>
              <a:t>Abstract</a:t>
            </a:r>
            <a:endParaRPr lang="en-IN" sz="5400"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AD58E5-FFBD-4B6A-B514-764C07FDB529}"/>
              </a:ext>
            </a:extLst>
          </p:cNvPr>
          <p:cNvSpPr>
            <a:spLocks noGrp="1"/>
          </p:cNvSpPr>
          <p:nvPr>
            <p:ph idx="1"/>
          </p:nvPr>
        </p:nvSpPr>
        <p:spPr>
          <a:xfrm>
            <a:off x="1382157" y="3047242"/>
            <a:ext cx="17339786" cy="7175679"/>
          </a:xfrm>
        </p:spPr>
        <p:txBody>
          <a:bodyPr>
            <a:normAutofit/>
          </a:bodyPr>
          <a:lstStyle/>
          <a:p>
            <a:pPr marL="0" indent="0" algn="just">
              <a:buNone/>
            </a:pPr>
            <a:r>
              <a:rPr lang="en-US" sz="3600" dirty="0">
                <a:latin typeface="Times New Roman" panose="02020603050405020304" pitchFamily="18" charset="0"/>
                <a:cs typeface="Times New Roman" panose="02020603050405020304" pitchFamily="18" charset="0"/>
              </a:rPr>
              <a:t>In this informative age, many different  documents are available in English Languages are available in digital forms. For easy retrieval of these digitalized documents, these documents must be classified into a class according to its content. Text Classification is an area of Text Mining which helps to overcome this challenge. Text Classification is act of assigning classes to documents. This project provides the analysis of Text Classification works done on English Language content.</a:t>
            </a:r>
            <a:endParaRPr lang="en-IN" sz="3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3DB4181-D1AF-4504-A1FB-0A3825EB2A4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48432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3"/>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23" name="Google Shape;123;p3"/>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25" name="Google Shape;125;p3"/>
          <p:cNvSpPr txBox="1"/>
          <p:nvPr/>
        </p:nvSpPr>
        <p:spPr>
          <a:xfrm>
            <a:off x="5974037" y="1201462"/>
            <a:ext cx="9753600" cy="167416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chemeClr val="dk2"/>
              </a:buClr>
              <a:buSzPts val="5400"/>
              <a:buFont typeface="Calibri"/>
              <a:buNone/>
            </a:pPr>
            <a:r>
              <a:rPr lang="en-US" sz="5400" b="1" i="0" u="none" dirty="0">
                <a:solidFill>
                  <a:srgbClr val="0070C0"/>
                </a:solidFill>
                <a:latin typeface="Times New Roman" panose="02020603050405020304" pitchFamily="18" charset="0"/>
                <a:ea typeface="Calibri"/>
                <a:cs typeface="Times New Roman" panose="02020603050405020304" pitchFamily="18" charset="0"/>
                <a:sym typeface="Calibri"/>
              </a:rPr>
              <a:t>Introduction about the project</a:t>
            </a:r>
            <a:endParaRPr b="1" dirty="0">
              <a:solidFill>
                <a:srgbClr val="0070C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sz="5400" b="0" i="0" u="none" dirty="0">
              <a:solidFill>
                <a:schemeClr val="dk2"/>
              </a:solidFill>
              <a:latin typeface="Calibri"/>
              <a:ea typeface="Calibri"/>
              <a:cs typeface="Calibri"/>
              <a:sym typeface="Calibri"/>
            </a:endParaRPr>
          </a:p>
        </p:txBody>
      </p:sp>
      <p:sp>
        <p:nvSpPr>
          <p:cNvPr id="126" name="Google Shape;126;p3"/>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a:solidFill>
                  <a:srgbClr val="898989"/>
                </a:solidFill>
                <a:latin typeface="Calibri"/>
                <a:ea typeface="Calibri"/>
                <a:cs typeface="Calibri"/>
                <a:sym typeface="Calibri"/>
              </a:rPr>
              <a:t>4</a:t>
            </a:fld>
            <a:endParaRPr/>
          </a:p>
        </p:txBody>
      </p:sp>
      <p:sp>
        <p:nvSpPr>
          <p:cNvPr id="128" name="Google Shape;128;p3"/>
          <p:cNvSpPr txBox="1"/>
          <p:nvPr/>
        </p:nvSpPr>
        <p:spPr>
          <a:xfrm>
            <a:off x="684250" y="2454184"/>
            <a:ext cx="18735600" cy="7971373"/>
          </a:xfrm>
          <a:prstGeom prst="rect">
            <a:avLst/>
          </a:prstGeom>
          <a:noFill/>
          <a:ln>
            <a:noFill/>
          </a:ln>
        </p:spPr>
        <p:txBody>
          <a:bodyPr spcFirstLastPara="1" wrap="square" lIns="91425" tIns="45700" rIns="91425" bIns="45700" anchor="t" anchorCtr="0">
            <a:spAutoFit/>
          </a:bodyPr>
          <a:lstStyle/>
          <a:p>
            <a:pPr marL="571500" marR="0" lvl="0" indent="-571500" algn="just" rtl="0">
              <a:lnSpc>
                <a:spcPct val="100000"/>
              </a:lnSpc>
              <a:spcBef>
                <a:spcPts val="0"/>
              </a:spcBef>
              <a:spcAft>
                <a:spcPts val="0"/>
              </a:spcAft>
              <a:buClr>
                <a:schemeClr val="tx1"/>
              </a:buClr>
              <a:buSzPts val="3600"/>
              <a:buFont typeface="Courier New" panose="02070309020205020404" pitchFamily="49" charset="0"/>
              <a:buChar char="o"/>
            </a:pPr>
            <a:r>
              <a:rPr lang="en-US" sz="3600" b="1" i="0" dirty="0">
                <a:solidFill>
                  <a:schemeClr val="tx1"/>
                </a:solidFill>
                <a:effectLst/>
                <a:latin typeface="Times New Roman" panose="02020603050405020304" pitchFamily="18" charset="0"/>
                <a:cs typeface="Times New Roman" panose="02020603050405020304" pitchFamily="18" charset="0"/>
              </a:rPr>
              <a:t>Natural language processing</a:t>
            </a:r>
            <a:r>
              <a:rPr lang="en-US" sz="3600" b="0" i="0" dirty="0">
                <a:solidFill>
                  <a:schemeClr val="tx1"/>
                </a:solidFill>
                <a:effectLst/>
                <a:latin typeface="Times New Roman" panose="02020603050405020304" pitchFamily="18" charset="0"/>
                <a:cs typeface="Times New Roman" panose="02020603050405020304" pitchFamily="18" charset="0"/>
              </a:rPr>
              <a:t> (</a:t>
            </a:r>
            <a:r>
              <a:rPr lang="en-US" sz="3600" b="1" i="0" dirty="0">
                <a:solidFill>
                  <a:schemeClr val="tx1"/>
                </a:solidFill>
                <a:effectLst/>
                <a:latin typeface="Times New Roman" panose="02020603050405020304" pitchFamily="18" charset="0"/>
                <a:cs typeface="Times New Roman" panose="02020603050405020304" pitchFamily="18" charset="0"/>
              </a:rPr>
              <a:t>NLP</a:t>
            </a:r>
            <a:r>
              <a:rPr lang="en-US" sz="3600" b="0" i="0" dirty="0">
                <a:solidFill>
                  <a:schemeClr val="tx1"/>
                </a:solidFill>
                <a:effectLst/>
                <a:latin typeface="Times New Roman" panose="02020603050405020304" pitchFamily="18" charset="0"/>
                <a:cs typeface="Times New Roman" panose="02020603050405020304" pitchFamily="18" charset="0"/>
              </a:rPr>
              <a:t>)</a:t>
            </a:r>
          </a:p>
          <a:p>
            <a:pPr marR="0" lvl="0" algn="just" rtl="0">
              <a:lnSpc>
                <a:spcPct val="100000"/>
              </a:lnSpc>
              <a:spcBef>
                <a:spcPts val="0"/>
              </a:spcBef>
              <a:spcAft>
                <a:spcPts val="0"/>
              </a:spcAft>
              <a:buClr>
                <a:schemeClr val="tx1"/>
              </a:buClr>
              <a:buSzPts val="3600"/>
            </a:pPr>
            <a:endParaRPr lang="en-US" sz="3600" b="0" i="0" dirty="0">
              <a:solidFill>
                <a:schemeClr val="tx1"/>
              </a:solidFill>
              <a:effectLst/>
              <a:latin typeface="Times New Roman" panose="02020603050405020304" pitchFamily="18" charset="0"/>
              <a:cs typeface="Times New Roman" panose="02020603050405020304" pitchFamily="18" charset="0"/>
            </a:endParaRPr>
          </a:p>
          <a:p>
            <a:pPr marR="0" lvl="0" algn="just" rtl="0">
              <a:lnSpc>
                <a:spcPct val="100000"/>
              </a:lnSpc>
              <a:spcBef>
                <a:spcPts val="0"/>
              </a:spcBef>
              <a:spcAft>
                <a:spcPts val="0"/>
              </a:spcAft>
              <a:buClr>
                <a:schemeClr val="tx1"/>
              </a:buClr>
              <a:buSzPts val="3600"/>
            </a:pPr>
            <a:r>
              <a:rPr lang="en-US" sz="3600" dirty="0">
                <a:solidFill>
                  <a:schemeClr val="tx1"/>
                </a:solidFill>
                <a:latin typeface="Times New Roman" panose="02020603050405020304" pitchFamily="18" charset="0"/>
                <a:cs typeface="Times New Roman" panose="02020603050405020304" pitchFamily="18" charset="0"/>
              </a:rPr>
              <a:t>	It</a:t>
            </a:r>
            <a:r>
              <a:rPr lang="en-US" sz="3600" b="0" i="0" dirty="0">
                <a:solidFill>
                  <a:schemeClr val="tx1"/>
                </a:solidFill>
                <a:effectLst/>
                <a:latin typeface="Times New Roman" panose="02020603050405020304" pitchFamily="18" charset="0"/>
                <a:cs typeface="Times New Roman" panose="02020603050405020304" pitchFamily="18" charset="0"/>
              </a:rPr>
              <a:t> is a subfield of </a:t>
            </a:r>
            <a:r>
              <a:rPr lang="en-US" sz="3600" b="0" i="0" u="none" strike="noStrike" dirty="0">
                <a:solidFill>
                  <a:schemeClr val="tx1"/>
                </a:solidFill>
                <a:effectLst/>
                <a:latin typeface="Times New Roman" panose="02020603050405020304" pitchFamily="18" charset="0"/>
                <a:cs typeface="Times New Roman" panose="02020603050405020304" pitchFamily="18" charset="0"/>
                <a:hlinkClick r:id="rId3" tooltip="Computer science">
                  <a:extLst>
                    <a:ext uri="{A12FA001-AC4F-418D-AE19-62706E023703}">
                      <ahyp:hlinkClr xmlns:ahyp="http://schemas.microsoft.com/office/drawing/2018/hyperlinkcolor" val="tx"/>
                    </a:ext>
                  </a:extLst>
                </a:hlinkClick>
              </a:rPr>
              <a:t>computer science</a:t>
            </a:r>
            <a:r>
              <a:rPr lang="en-US" sz="3600" b="0" i="0" dirty="0">
                <a:solidFill>
                  <a:schemeClr val="tx1"/>
                </a:solidFill>
                <a:effectLst/>
                <a:latin typeface="Times New Roman" panose="02020603050405020304" pitchFamily="18" charset="0"/>
                <a:cs typeface="Times New Roman" panose="02020603050405020304" pitchFamily="18" charset="0"/>
              </a:rPr>
              <a:t>, and </a:t>
            </a:r>
            <a:r>
              <a:rPr lang="en-US" sz="3600" b="0" i="0" u="none" strike="noStrike" dirty="0">
                <a:solidFill>
                  <a:schemeClr val="tx1"/>
                </a:solidFill>
                <a:effectLst/>
                <a:latin typeface="Times New Roman" panose="02020603050405020304" pitchFamily="18" charset="0"/>
                <a:cs typeface="Times New Roman" panose="02020603050405020304" pitchFamily="18" charset="0"/>
                <a:hlinkClick r:id="rId4" tooltip="Artificial intelligence">
                  <a:extLst>
                    <a:ext uri="{A12FA001-AC4F-418D-AE19-62706E023703}">
                      <ahyp:hlinkClr xmlns:ahyp="http://schemas.microsoft.com/office/drawing/2018/hyperlinkcolor" val="tx"/>
                    </a:ext>
                  </a:extLst>
                </a:hlinkClick>
              </a:rPr>
              <a:t>artificial intelligence</a:t>
            </a:r>
            <a:r>
              <a:rPr lang="en-US" sz="3600" b="0" i="0" dirty="0">
                <a:solidFill>
                  <a:schemeClr val="tx1"/>
                </a:solidFill>
                <a:effectLst/>
                <a:latin typeface="Times New Roman" panose="02020603050405020304" pitchFamily="18" charset="0"/>
                <a:cs typeface="Times New Roman" panose="02020603050405020304" pitchFamily="18" charset="0"/>
              </a:rPr>
              <a:t> concerned with the 	interactions between computers and human language.</a:t>
            </a:r>
          </a:p>
          <a:p>
            <a:pPr marR="0" lvl="0" algn="just" rtl="0">
              <a:lnSpc>
                <a:spcPct val="100000"/>
              </a:lnSpc>
              <a:spcBef>
                <a:spcPts val="0"/>
              </a:spcBef>
              <a:spcAft>
                <a:spcPts val="0"/>
              </a:spcAft>
              <a:buClr>
                <a:schemeClr val="tx1"/>
              </a:buClr>
              <a:buSzPts val="3600"/>
            </a:pPr>
            <a:endParaRPr lang="en-US" sz="3600" b="0" i="0" dirty="0">
              <a:solidFill>
                <a:schemeClr val="tx1"/>
              </a:solidFill>
              <a:effectLst/>
              <a:latin typeface="Times New Roman" panose="02020603050405020304" pitchFamily="18" charset="0"/>
              <a:cs typeface="Times New Roman" panose="02020603050405020304" pitchFamily="18" charset="0"/>
            </a:endParaRPr>
          </a:p>
          <a:p>
            <a:pPr marR="0" lvl="0" algn="just" rtl="0">
              <a:lnSpc>
                <a:spcPct val="100000"/>
              </a:lnSpc>
              <a:spcBef>
                <a:spcPts val="0"/>
              </a:spcBef>
              <a:spcAft>
                <a:spcPts val="0"/>
              </a:spcAft>
              <a:buClr>
                <a:schemeClr val="tx1"/>
              </a:buClr>
              <a:buSzPts val="3600"/>
            </a:pPr>
            <a:r>
              <a:rPr lang="en-US" sz="3600" b="0" i="0" dirty="0">
                <a:solidFill>
                  <a:schemeClr val="tx1"/>
                </a:solidFill>
                <a:effectLst/>
                <a:latin typeface="Times New Roman" panose="02020603050405020304" pitchFamily="18" charset="0"/>
                <a:cs typeface="Times New Roman" panose="02020603050405020304" pitchFamily="18" charset="0"/>
              </a:rPr>
              <a:t>	The goal is to make computer capable of "understanding" the contents of documents, including 	the contextual nuances of the language within them.</a:t>
            </a:r>
          </a:p>
          <a:p>
            <a:pPr marR="0" lvl="0" algn="just" rtl="0">
              <a:lnSpc>
                <a:spcPct val="100000"/>
              </a:lnSpc>
              <a:spcBef>
                <a:spcPts val="0"/>
              </a:spcBef>
              <a:spcAft>
                <a:spcPts val="0"/>
              </a:spcAft>
              <a:buClr>
                <a:schemeClr val="tx1"/>
              </a:buClr>
              <a:buSzPts val="3600"/>
            </a:pPr>
            <a:r>
              <a:rPr lang="en-US" sz="3600" b="0" i="0" dirty="0">
                <a:solidFill>
                  <a:schemeClr val="tx1"/>
                </a:solidFill>
                <a:effectLst/>
                <a:latin typeface="Times New Roman" panose="02020603050405020304" pitchFamily="18" charset="0"/>
                <a:cs typeface="Times New Roman" panose="02020603050405020304" pitchFamily="18" charset="0"/>
              </a:rPr>
              <a:t>		</a:t>
            </a:r>
            <a:endParaRPr lang="en-US" sz="3600" dirty="0">
              <a:solidFill>
                <a:schemeClr val="tx1"/>
              </a:solidFill>
              <a:latin typeface="Times New Roman" panose="02020603050405020304" pitchFamily="18" charset="0"/>
              <a:cs typeface="Times New Roman" panose="02020603050405020304" pitchFamily="18" charset="0"/>
            </a:endParaRPr>
          </a:p>
          <a:p>
            <a:pPr marL="571500" marR="0" lvl="0" indent="-571500" algn="just" rtl="0">
              <a:lnSpc>
                <a:spcPct val="100000"/>
              </a:lnSpc>
              <a:spcBef>
                <a:spcPts val="0"/>
              </a:spcBef>
              <a:spcAft>
                <a:spcPts val="0"/>
              </a:spcAft>
              <a:buClr>
                <a:schemeClr val="tx1"/>
              </a:buClr>
              <a:buSzPts val="3600"/>
              <a:buFont typeface="Courier New" panose="02070309020205020404" pitchFamily="49" charset="0"/>
              <a:buChar char="o"/>
            </a:pPr>
            <a:r>
              <a:rPr lang="en-US" sz="3600" b="1" i="0" dirty="0">
                <a:solidFill>
                  <a:schemeClr val="tx1"/>
                </a:solidFill>
                <a:effectLst/>
                <a:latin typeface="Times New Roman" panose="02020603050405020304" pitchFamily="18" charset="0"/>
                <a:cs typeface="Times New Roman" panose="02020603050405020304" pitchFamily="18" charset="0"/>
              </a:rPr>
              <a:t>Text classification </a:t>
            </a:r>
          </a:p>
          <a:p>
            <a:pPr lvl="2" algn="just">
              <a:buClr>
                <a:schemeClr val="tx1"/>
              </a:buClr>
              <a:buSzPts val="3600"/>
            </a:pPr>
            <a:endParaRPr lang="en-US" sz="3600" dirty="0">
              <a:latin typeface="Times New Roman" panose="02020603050405020304" pitchFamily="18" charset="0"/>
              <a:cs typeface="Times New Roman" panose="02020603050405020304" pitchFamily="18" charset="0"/>
            </a:endParaRPr>
          </a:p>
          <a:p>
            <a:pPr lvl="2" algn="just">
              <a:buClr>
                <a:schemeClr val="tx1"/>
              </a:buClr>
              <a:buSzPts val="3600"/>
            </a:pPr>
            <a:r>
              <a:rPr lang="en-US" sz="3600" dirty="0">
                <a:solidFill>
                  <a:schemeClr val="tx1"/>
                </a:solidFill>
                <a:latin typeface="Times New Roman" panose="02020603050405020304" pitchFamily="18" charset="0"/>
                <a:cs typeface="Times New Roman" panose="02020603050405020304" pitchFamily="18" charset="0"/>
              </a:rPr>
              <a:t>It </a:t>
            </a:r>
            <a:r>
              <a:rPr lang="en-US" sz="3600" i="0" dirty="0">
                <a:solidFill>
                  <a:schemeClr val="tx1"/>
                </a:solidFill>
                <a:effectLst/>
                <a:latin typeface="Times New Roman" panose="02020603050405020304" pitchFamily="18" charset="0"/>
                <a:cs typeface="Times New Roman" panose="02020603050405020304" pitchFamily="18" charset="0"/>
              </a:rPr>
              <a:t>is a NLP technique that assigns a set of predefined categories to open-ended text. </a:t>
            </a:r>
          </a:p>
          <a:p>
            <a:pPr lvl="2" algn="just">
              <a:buClr>
                <a:schemeClr val="tx1"/>
              </a:buClr>
              <a:buSzPts val="3600"/>
            </a:pPr>
            <a:r>
              <a:rPr lang="en-US" sz="3600" i="0" dirty="0">
                <a:solidFill>
                  <a:schemeClr val="tx1"/>
                </a:solidFill>
                <a:effectLst/>
                <a:latin typeface="Times New Roman" panose="02020603050405020304" pitchFamily="18" charset="0"/>
                <a:cs typeface="Times New Roman" panose="02020603050405020304" pitchFamily="18" charset="0"/>
              </a:rPr>
              <a:t>Text Classification </a:t>
            </a:r>
            <a:r>
              <a:rPr lang="en-US" sz="3600" b="0" i="0" dirty="0">
                <a:solidFill>
                  <a:schemeClr val="tx1"/>
                </a:solidFill>
                <a:effectLst/>
                <a:latin typeface="Times New Roman" panose="02020603050405020304" pitchFamily="18" charset="0"/>
                <a:cs typeface="Times New Roman" panose="02020603050405020304" pitchFamily="18" charset="0"/>
              </a:rPr>
              <a:t>is the processing of labeling or organizing text data into groups</a:t>
            </a:r>
            <a:r>
              <a:rPr lang="en-US" sz="4400" b="0" i="0" dirty="0">
                <a:solidFill>
                  <a:srgbClr val="3D3D4E"/>
                </a:solidFill>
                <a:effectLst/>
                <a:latin typeface="Droid Serif"/>
              </a:rPr>
              <a:t>.</a:t>
            </a:r>
          </a:p>
          <a:p>
            <a:pPr lvl="1" algn="just">
              <a:buClr>
                <a:schemeClr val="tx1"/>
              </a:buClr>
              <a:buSzPts val="3600"/>
            </a:pPr>
            <a:r>
              <a:rPr lang="en-US" sz="3600" b="0" dirty="0">
                <a:solidFill>
                  <a:schemeClr val="tx1"/>
                </a:solidFill>
                <a:latin typeface="Times New Roman" panose="02020603050405020304" pitchFamily="18" charset="0"/>
                <a:cs typeface="Times New Roman" panose="02020603050405020304" pitchFamily="18" charset="0"/>
              </a:rPr>
              <a:t>    It has</a:t>
            </a:r>
            <a:r>
              <a:rPr lang="en-US" sz="3600" i="0" dirty="0">
                <a:solidFill>
                  <a:schemeClr val="tx1"/>
                </a:solidFill>
                <a:effectLst/>
                <a:latin typeface="Times New Roman" panose="02020603050405020304" pitchFamily="18" charset="0"/>
                <a:cs typeface="Times New Roman" panose="02020603050405020304" pitchFamily="18" charset="0"/>
              </a:rPr>
              <a:t> broad applications such as sentiment analysis, topic labeling, spam detection.</a:t>
            </a:r>
          </a:p>
          <a:p>
            <a:pPr marL="571500" marR="0" lvl="0" indent="-571500" algn="just" rtl="0">
              <a:lnSpc>
                <a:spcPct val="100000"/>
              </a:lnSpc>
              <a:spcBef>
                <a:spcPts val="0"/>
              </a:spcBef>
              <a:spcAft>
                <a:spcPts val="0"/>
              </a:spcAft>
              <a:buClr>
                <a:schemeClr val="tx1"/>
              </a:buClr>
              <a:buSzPts val="3600"/>
              <a:buFont typeface="Courier New" panose="02070309020205020404" pitchFamily="49" charset="0"/>
              <a:buChar char="o"/>
            </a:pPr>
            <a:endParaRPr sz="3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64EC-1FB1-4C83-9EC3-5F150AE3753C}"/>
              </a:ext>
            </a:extLst>
          </p:cNvPr>
          <p:cNvSpPr>
            <a:spLocks noGrp="1"/>
          </p:cNvSpPr>
          <p:nvPr>
            <p:ph type="title"/>
          </p:nvPr>
        </p:nvSpPr>
        <p:spPr>
          <a:xfrm>
            <a:off x="581025" y="407987"/>
            <a:ext cx="18942050" cy="747897"/>
          </a:xfrm>
        </p:spPr>
        <p:txBody>
          <a:bodyPr/>
          <a:lstStyle/>
          <a:p>
            <a:r>
              <a:rPr lang="en-IN" sz="5400" b="1" i="0" dirty="0">
                <a:solidFill>
                  <a:srgbClr val="0070C0"/>
                </a:solidFill>
                <a:effectLst>
                  <a:glow rad="38100">
                    <a:schemeClr val="bg1">
                      <a:lumMod val="65000"/>
                      <a:lumOff val="35000"/>
                      <a:alpha val="40000"/>
                    </a:schemeClr>
                  </a:glow>
                </a:effectLst>
                <a:latin typeface="Times New Roman" panose="02020603050405020304" pitchFamily="18" charset="0"/>
                <a:cs typeface="Times New Roman" panose="02020603050405020304" pitchFamily="18" charset="0"/>
              </a:rPr>
              <a:t>SOFTWARE AND HARDWARE REQUIREMENTS</a:t>
            </a:r>
          </a:p>
        </p:txBody>
      </p:sp>
      <p:sp>
        <p:nvSpPr>
          <p:cNvPr id="3" name="Text Placeholder 2">
            <a:extLst>
              <a:ext uri="{FF2B5EF4-FFF2-40B4-BE49-F238E27FC236}">
                <a16:creationId xmlns:a16="http://schemas.microsoft.com/office/drawing/2014/main" id="{BD680DF4-FA91-45E6-A3E4-334EB9698834}"/>
              </a:ext>
            </a:extLst>
          </p:cNvPr>
          <p:cNvSpPr>
            <a:spLocks noGrp="1"/>
          </p:cNvSpPr>
          <p:nvPr>
            <p:ph type="body" idx="1"/>
          </p:nvPr>
        </p:nvSpPr>
        <p:spPr>
          <a:xfrm>
            <a:off x="854513" y="2580093"/>
            <a:ext cx="14611350" cy="666849"/>
          </a:xfrm>
        </p:spPr>
        <p:txBody>
          <a:bodyPr/>
          <a:lstStyle/>
          <a:p>
            <a:r>
              <a:rPr lang="en-IN" sz="4000" dirty="0">
                <a:solidFill>
                  <a:schemeClr val="tx1"/>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SOFTWARE REQUIREMENTS</a:t>
            </a:r>
          </a:p>
        </p:txBody>
      </p:sp>
      <p:sp>
        <p:nvSpPr>
          <p:cNvPr id="4" name="Slide Number Placeholder 3">
            <a:extLst>
              <a:ext uri="{FF2B5EF4-FFF2-40B4-BE49-F238E27FC236}">
                <a16:creationId xmlns:a16="http://schemas.microsoft.com/office/drawing/2014/main" id="{AF607396-D856-4A86-9EED-D67E572F82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6" name="TextBox 5">
            <a:extLst>
              <a:ext uri="{FF2B5EF4-FFF2-40B4-BE49-F238E27FC236}">
                <a16:creationId xmlns:a16="http://schemas.microsoft.com/office/drawing/2014/main" id="{7DE7713C-317A-4064-AC77-13A7542EA743}"/>
              </a:ext>
            </a:extLst>
          </p:cNvPr>
          <p:cNvSpPr txBox="1"/>
          <p:nvPr/>
        </p:nvSpPr>
        <p:spPr>
          <a:xfrm>
            <a:off x="1740217" y="3516989"/>
            <a:ext cx="16985648" cy="1754326"/>
          </a:xfrm>
          <a:prstGeom prst="rect">
            <a:avLst/>
          </a:prstGeom>
          <a:noFill/>
        </p:spPr>
        <p:txBody>
          <a:bodyPr wrap="square">
            <a:spAutoFit/>
          </a:bodyPr>
          <a:lstStyle/>
          <a:p>
            <a:pPr marL="571500" indent="-571500">
              <a:buClr>
                <a:schemeClr val="tx1"/>
              </a:buClr>
              <a:buFont typeface="Courier New" panose="02070309020205020404" pitchFamily="49" charset="0"/>
              <a:buChar char="o"/>
            </a:pPr>
            <a:r>
              <a:rPr lang="en-IN" sz="3600" dirty="0">
                <a:solidFill>
                  <a:schemeClr val="tx1"/>
                </a:solidFill>
                <a:latin typeface="Times New Roman" panose="02020603050405020304" pitchFamily="18" charset="0"/>
                <a:cs typeface="Times New Roman" panose="02020603050405020304" pitchFamily="18" charset="0"/>
              </a:rPr>
              <a:t>Operating System: Windows 7,8,10 or Mac </a:t>
            </a:r>
          </a:p>
          <a:p>
            <a:pPr marL="571500" indent="-571500">
              <a:buClr>
                <a:schemeClr val="tx1"/>
              </a:buClr>
              <a:buFont typeface="Courier New" panose="02070309020205020404" pitchFamily="49" charset="0"/>
              <a:buChar char="o"/>
            </a:pPr>
            <a:r>
              <a:rPr lang="en-IN" sz="3600" dirty="0">
                <a:solidFill>
                  <a:schemeClr val="tx1"/>
                </a:solidFill>
                <a:latin typeface="Times New Roman" panose="02020603050405020304" pitchFamily="18" charset="0"/>
                <a:cs typeface="Times New Roman" panose="02020603050405020304" pitchFamily="18" charset="0"/>
              </a:rPr>
              <a:t>Programming Language: Python</a:t>
            </a:r>
          </a:p>
          <a:p>
            <a:pPr marL="571500" indent="-571500">
              <a:buClr>
                <a:schemeClr val="tx1"/>
              </a:buClr>
              <a:buFont typeface="Courier New" panose="02070309020205020404" pitchFamily="49" charset="0"/>
              <a:buChar char="o"/>
            </a:pPr>
            <a:r>
              <a:rPr lang="en-IN" sz="3600" dirty="0">
                <a:solidFill>
                  <a:schemeClr val="tx1"/>
                </a:solidFill>
                <a:latin typeface="Times New Roman" panose="02020603050405020304" pitchFamily="18" charset="0"/>
                <a:cs typeface="Times New Roman" panose="02020603050405020304" pitchFamily="18" charset="0"/>
              </a:rPr>
              <a:t>Software Used: </a:t>
            </a:r>
            <a:r>
              <a:rPr lang="en-IN" sz="3600" dirty="0">
                <a:latin typeface="Times New Roman" panose="02020603050405020304" pitchFamily="18" charset="0"/>
                <a:cs typeface="Times New Roman" panose="02020603050405020304" pitchFamily="18" charset="0"/>
              </a:rPr>
              <a:t>google </a:t>
            </a:r>
            <a:r>
              <a:rPr lang="en-IN" sz="3600" dirty="0" err="1">
                <a:latin typeface="Times New Roman" panose="02020603050405020304" pitchFamily="18" charset="0"/>
                <a:cs typeface="Times New Roman" panose="02020603050405020304" pitchFamily="18" charset="0"/>
              </a:rPr>
              <a:t>colab</a:t>
            </a:r>
            <a:r>
              <a:rPr lang="en-IN" sz="3600" dirty="0">
                <a:solidFill>
                  <a:schemeClr val="tx1"/>
                </a:solidFill>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24D7658B-7291-4314-8B52-50DB6E025F35}"/>
              </a:ext>
            </a:extLst>
          </p:cNvPr>
          <p:cNvSpPr txBox="1"/>
          <p:nvPr/>
        </p:nvSpPr>
        <p:spPr>
          <a:xfrm>
            <a:off x="854513" y="6592849"/>
            <a:ext cx="10050516" cy="707886"/>
          </a:xfrm>
          <a:prstGeom prst="rect">
            <a:avLst/>
          </a:prstGeom>
          <a:noFill/>
        </p:spPr>
        <p:txBody>
          <a:bodyPr wrap="square">
            <a:spAutoFit/>
          </a:bodyPr>
          <a:lstStyle/>
          <a:p>
            <a:r>
              <a:rPr lang="en-IN" sz="4000" dirty="0">
                <a:solidFill>
                  <a:schemeClr val="tx1"/>
                </a:solidFill>
                <a:latin typeface="Times New Roman" panose="02020603050405020304" pitchFamily="18" charset="0"/>
                <a:cs typeface="Times New Roman" panose="02020603050405020304" pitchFamily="18" charset="0"/>
              </a:rPr>
              <a:t>HARDWARE REQUIREMENTS</a:t>
            </a:r>
          </a:p>
        </p:txBody>
      </p:sp>
      <p:sp>
        <p:nvSpPr>
          <p:cNvPr id="10" name="TextBox 9">
            <a:extLst>
              <a:ext uri="{FF2B5EF4-FFF2-40B4-BE49-F238E27FC236}">
                <a16:creationId xmlns:a16="http://schemas.microsoft.com/office/drawing/2014/main" id="{091CEB58-31A8-4B63-A6E4-4197A886CD89}"/>
              </a:ext>
            </a:extLst>
          </p:cNvPr>
          <p:cNvSpPr txBox="1"/>
          <p:nvPr/>
        </p:nvSpPr>
        <p:spPr>
          <a:xfrm>
            <a:off x="1740217" y="7613917"/>
            <a:ext cx="13294272" cy="1754326"/>
          </a:xfrm>
          <a:prstGeom prst="rect">
            <a:avLst/>
          </a:prstGeom>
          <a:noFill/>
        </p:spPr>
        <p:txBody>
          <a:bodyPr wrap="square">
            <a:spAutoFit/>
          </a:bodyPr>
          <a:lstStyle/>
          <a:p>
            <a:pPr marL="571500" indent="-571500" algn="just">
              <a:buClr>
                <a:schemeClr val="tx1"/>
              </a:buClr>
              <a:buFont typeface="Courier New" panose="02070309020205020404" pitchFamily="49" charset="0"/>
              <a:buChar char="o"/>
            </a:pPr>
            <a:r>
              <a:rPr lang="en-US" sz="3600" dirty="0">
                <a:solidFill>
                  <a:schemeClr val="tx1"/>
                </a:solidFill>
                <a:latin typeface="Times New Roman" panose="02020603050405020304" pitchFamily="18" charset="0"/>
                <a:cs typeface="Times New Roman" panose="02020603050405020304" pitchFamily="18" charset="0"/>
              </a:rPr>
              <a:t>Processor: i5 or Higher </a:t>
            </a:r>
          </a:p>
          <a:p>
            <a:pPr marL="571500" indent="-571500" algn="just">
              <a:buClr>
                <a:schemeClr val="tx1"/>
              </a:buClr>
              <a:buFont typeface="Courier New" panose="02070309020205020404" pitchFamily="49" charset="0"/>
              <a:buChar char="o"/>
            </a:pPr>
            <a:r>
              <a:rPr lang="en-US" sz="3600" dirty="0">
                <a:solidFill>
                  <a:schemeClr val="tx1"/>
                </a:solidFill>
                <a:latin typeface="Times New Roman" panose="02020603050405020304" pitchFamily="18" charset="0"/>
                <a:cs typeface="Times New Roman" panose="02020603050405020304" pitchFamily="18" charset="0"/>
              </a:rPr>
              <a:t>RAM: 4GB or Higher</a:t>
            </a:r>
          </a:p>
          <a:p>
            <a:pPr marL="571500" indent="-571500" algn="just">
              <a:buClr>
                <a:schemeClr val="tx1"/>
              </a:buClr>
              <a:buFont typeface="Courier New" panose="02070309020205020404" pitchFamily="49" charset="0"/>
              <a:buChar char="o"/>
            </a:pPr>
            <a:r>
              <a:rPr lang="en-US" sz="3600" dirty="0">
                <a:solidFill>
                  <a:schemeClr val="tx1"/>
                </a:solidFill>
                <a:latin typeface="Times New Roman" panose="02020603050405020304" pitchFamily="18" charset="0"/>
                <a:cs typeface="Times New Roman" panose="02020603050405020304" pitchFamily="18" charset="0"/>
              </a:rPr>
              <a:t>Hard disk: 256GB</a:t>
            </a:r>
            <a:endParaRPr lang="en-IN" sz="3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935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5"/>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48" name="Google Shape;148;p5"/>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50" name="Google Shape;150;p5"/>
          <p:cNvSpPr txBox="1"/>
          <p:nvPr/>
        </p:nvSpPr>
        <p:spPr>
          <a:xfrm>
            <a:off x="5975350" y="1516101"/>
            <a:ext cx="8153400" cy="843164"/>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2"/>
              </a:buClr>
              <a:buSzPts val="5400"/>
              <a:buFont typeface="Calibri"/>
              <a:buNone/>
            </a:pPr>
            <a:r>
              <a:rPr lang="en-US" sz="5400" b="1" dirty="0">
                <a:solidFill>
                  <a:srgbClr val="0070C0"/>
                </a:solidFill>
                <a:latin typeface="Times New Roman" panose="02020603050405020304" pitchFamily="18" charset="0"/>
                <a:cs typeface="Times New Roman" panose="02020603050405020304" pitchFamily="18" charset="0"/>
                <a:sym typeface="Calibri"/>
              </a:rPr>
              <a:t>Objectives of project</a:t>
            </a:r>
            <a:endParaRPr sz="5400" b="1" dirty="0">
              <a:solidFill>
                <a:srgbClr val="0070C0"/>
              </a:solidFill>
              <a:latin typeface="Times New Roman" panose="02020603050405020304" pitchFamily="18" charset="0"/>
              <a:cs typeface="Times New Roman" panose="02020603050405020304" pitchFamily="18" charset="0"/>
            </a:endParaRPr>
          </a:p>
        </p:txBody>
      </p:sp>
      <p:sp>
        <p:nvSpPr>
          <p:cNvPr id="151" name="Google Shape;151;p5"/>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a:solidFill>
                  <a:srgbClr val="898989"/>
                </a:solidFill>
                <a:latin typeface="Calibri"/>
                <a:ea typeface="Calibri"/>
                <a:cs typeface="Calibri"/>
                <a:sym typeface="Calibri"/>
              </a:rPr>
              <a:t>6</a:t>
            </a:fld>
            <a:endParaRPr/>
          </a:p>
        </p:txBody>
      </p:sp>
      <p:sp>
        <p:nvSpPr>
          <p:cNvPr id="153" name="Google Shape;153;p5"/>
          <p:cNvSpPr txBox="1"/>
          <p:nvPr/>
        </p:nvSpPr>
        <p:spPr>
          <a:xfrm>
            <a:off x="1008062" y="3135262"/>
            <a:ext cx="18527700" cy="3970277"/>
          </a:xfrm>
          <a:prstGeom prst="rect">
            <a:avLst/>
          </a:prstGeom>
          <a:noFill/>
          <a:ln>
            <a:noFill/>
          </a:ln>
        </p:spPr>
        <p:txBody>
          <a:bodyPr spcFirstLastPara="1" wrap="square" lIns="91425" tIns="45700" rIns="91425" bIns="45700" anchor="t" anchorCtr="0">
            <a:spAutoFit/>
          </a:bodyPr>
          <a:lstStyle/>
          <a:p>
            <a:pPr marL="571500" marR="0" lvl="0" indent="-571500" algn="just" rtl="0">
              <a:lnSpc>
                <a:spcPct val="100000"/>
              </a:lnSpc>
              <a:spcBef>
                <a:spcPts val="0"/>
              </a:spcBef>
              <a:spcAft>
                <a:spcPts val="0"/>
              </a:spcAft>
              <a:buClr>
                <a:schemeClr val="tx1"/>
              </a:buClr>
              <a:buSzPts val="3600"/>
              <a:buFont typeface="Courier New" panose="02070309020205020404" pitchFamily="49" charset="0"/>
              <a:buChar char="o"/>
            </a:pPr>
            <a:r>
              <a:rPr lang="en-US" sz="3600" b="0" i="0" u="none" dirty="0">
                <a:solidFill>
                  <a:schemeClr val="tx1"/>
                </a:solidFill>
                <a:latin typeface="Times New Roman" panose="02020603050405020304" pitchFamily="18" charset="0"/>
                <a:ea typeface="Calibri"/>
                <a:cs typeface="Times New Roman" panose="02020603050405020304" pitchFamily="18" charset="0"/>
                <a:sym typeface="Calibri"/>
              </a:rPr>
              <a:t>This model is built to analyze the text classification in news paper. </a:t>
            </a:r>
            <a:r>
              <a:rPr lang="en-US" sz="3600" b="0" i="0" dirty="0">
                <a:solidFill>
                  <a:schemeClr val="tx1"/>
                </a:solidFill>
                <a:effectLst/>
                <a:latin typeface="Times New Roman" panose="02020603050405020304" pitchFamily="18" charset="0"/>
                <a:cs typeface="Times New Roman" panose="02020603050405020304" pitchFamily="18" charset="0"/>
              </a:rPr>
              <a:t>The goal of text classification is </a:t>
            </a:r>
            <a:r>
              <a:rPr lang="en-US" sz="3600" i="0" dirty="0">
                <a:solidFill>
                  <a:schemeClr val="tx1"/>
                </a:solidFill>
                <a:effectLst/>
                <a:latin typeface="Times New Roman" panose="02020603050405020304" pitchFamily="18" charset="0"/>
                <a:cs typeface="Times New Roman" panose="02020603050405020304" pitchFamily="18" charset="0"/>
              </a:rPr>
              <a:t>to automatically classify the text documents into one or more defined categories.</a:t>
            </a:r>
          </a:p>
          <a:p>
            <a:r>
              <a:rPr lang="en-US" sz="3600" dirty="0">
                <a:latin typeface="Times New Roman" panose="02020603050405020304" pitchFamily="18" charset="0"/>
                <a:cs typeface="Times New Roman" panose="02020603050405020304" pitchFamily="18" charset="0"/>
              </a:rPr>
              <a:t>     The Proposed Model Works for large dataset (</a:t>
            </a:r>
            <a:r>
              <a:rPr lang="en-US" sz="3600" dirty="0" err="1">
                <a:latin typeface="Times New Roman" panose="02020603050405020304" pitchFamily="18" charset="0"/>
                <a:cs typeface="Times New Roman" panose="02020603050405020304" pitchFamily="18" charset="0"/>
              </a:rPr>
              <a:t>NewsPaper</a:t>
            </a:r>
            <a:r>
              <a:rPr lang="en-US" sz="3600" dirty="0">
                <a:latin typeface="Times New Roman" panose="02020603050405020304" pitchFamily="18" charset="0"/>
                <a:cs typeface="Times New Roman" panose="02020603050405020304" pitchFamily="18" charset="0"/>
              </a:rPr>
              <a:t>) like      </a:t>
            </a:r>
            <a:r>
              <a:rPr lang="en-IN" sz="3600" b="0" dirty="0">
                <a:solidFill>
                  <a:schemeClr val="accent1"/>
                </a:solidFill>
                <a:effectLst/>
                <a:latin typeface="Courier New" panose="02070309020205020404" pitchFamily="49" charset="0"/>
              </a:rPr>
              <a:t>https://www.bbc.com/sport/formula1/60431001,</a:t>
            </a:r>
          </a:p>
          <a:p>
            <a:r>
              <a:rPr lang="en-IN" sz="3600" b="0" dirty="0">
                <a:solidFill>
                  <a:schemeClr val="accent1"/>
                </a:solidFill>
                <a:effectLst/>
                <a:latin typeface="Courier New" panose="02070309020205020404" pitchFamily="49" charset="0"/>
              </a:rPr>
              <a:t>https://www.bbc.com/sport/cricket</a:t>
            </a:r>
          </a:p>
          <a:p>
            <a:pPr marL="571500" marR="0" lvl="0" indent="-571500" algn="just" rtl="0">
              <a:lnSpc>
                <a:spcPct val="100000"/>
              </a:lnSpc>
              <a:spcBef>
                <a:spcPts val="0"/>
              </a:spcBef>
              <a:spcAft>
                <a:spcPts val="0"/>
              </a:spcAft>
              <a:buClr>
                <a:schemeClr val="tx1"/>
              </a:buClr>
              <a:buSzPts val="3600"/>
              <a:buFont typeface="Courier New" panose="02070309020205020404" pitchFamily="49" charset="0"/>
              <a:buChar char="o"/>
            </a:pPr>
            <a:endParaRPr lang="en-US" sz="3600" i="0" dirty="0">
              <a:solidFill>
                <a:schemeClr val="tx1"/>
              </a:solidFill>
              <a:effectLst/>
              <a:latin typeface="Times New Roman" panose="02020603050405020304" pitchFamily="18" charset="0"/>
              <a:cs typeface="Times New Roman" panose="02020603050405020304" pitchFamily="18" charset="0"/>
            </a:endParaRPr>
          </a:p>
          <a:p>
            <a:pPr marL="571500" marR="0" lvl="0" indent="-571500" algn="just" rtl="0">
              <a:lnSpc>
                <a:spcPct val="100000"/>
              </a:lnSpc>
              <a:spcBef>
                <a:spcPts val="0"/>
              </a:spcBef>
              <a:spcAft>
                <a:spcPts val="0"/>
              </a:spcAft>
              <a:buClr>
                <a:schemeClr val="tx1"/>
              </a:buClr>
              <a:buSzPts val="3600"/>
              <a:buFont typeface="Courier New" panose="02070309020205020404" pitchFamily="49" charset="0"/>
              <a:buChar char="o"/>
            </a:pPr>
            <a:endParaRPr lang="en-US" sz="3600" i="1"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5" name="Google Shape;135;p4"/>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36" name="Google Shape;136;p4"/>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38" name="Google Shape;138;p4"/>
          <p:cNvSpPr txBox="1"/>
          <p:nvPr/>
        </p:nvSpPr>
        <p:spPr>
          <a:xfrm>
            <a:off x="6242050" y="223837"/>
            <a:ext cx="5928242" cy="2056317"/>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2"/>
              </a:buClr>
              <a:buSzPts val="4400"/>
              <a:buFont typeface="Calibri"/>
              <a:buNone/>
            </a:pPr>
            <a:r>
              <a:rPr lang="en-US" sz="4400" b="1" i="0" u="none" dirty="0">
                <a:solidFill>
                  <a:schemeClr val="tx1"/>
                </a:solidFill>
                <a:latin typeface="Calibri"/>
                <a:ea typeface="Calibri"/>
                <a:cs typeface="Calibri"/>
                <a:sym typeface="Calibri"/>
              </a:rPr>
              <a:t>          </a:t>
            </a:r>
            <a:r>
              <a:rPr lang="en-US" sz="4400" b="1" i="0" u="none" dirty="0">
                <a:solidFill>
                  <a:srgbClr val="0070C0"/>
                </a:solidFill>
                <a:latin typeface="Calibri"/>
                <a:ea typeface="Calibri"/>
                <a:cs typeface="Calibri"/>
                <a:sym typeface="Calibri"/>
              </a:rPr>
              <a:t>Literature Survey</a:t>
            </a:r>
            <a:endParaRPr b="1" dirty="0">
              <a:solidFill>
                <a:srgbClr val="0070C0"/>
              </a:solidFill>
            </a:endParaRPr>
          </a:p>
          <a:p>
            <a:pPr marL="12700" marR="0" lvl="0" indent="0" algn="l" rtl="0">
              <a:lnSpc>
                <a:spcPct val="100000"/>
              </a:lnSpc>
              <a:spcBef>
                <a:spcPts val="100"/>
              </a:spcBef>
              <a:spcAft>
                <a:spcPts val="0"/>
              </a:spcAft>
              <a:buClr>
                <a:schemeClr val="dk1"/>
              </a:buClr>
              <a:buSzPts val="4400"/>
              <a:buFont typeface="Calibri"/>
              <a:buNone/>
            </a:pPr>
            <a:endParaRPr sz="4400" b="0" i="0" u="none" dirty="0">
              <a:solidFill>
                <a:schemeClr val="dk1"/>
              </a:solidFill>
              <a:latin typeface="Cambria"/>
              <a:ea typeface="Cambria"/>
              <a:cs typeface="Cambria"/>
              <a:sym typeface="Cambria"/>
            </a:endParaRPr>
          </a:p>
          <a:p>
            <a:pPr marL="0" marR="0" lvl="0" indent="0" algn="l" rtl="0">
              <a:lnSpc>
                <a:spcPct val="100000"/>
              </a:lnSpc>
              <a:spcBef>
                <a:spcPts val="0"/>
              </a:spcBef>
              <a:spcAft>
                <a:spcPts val="0"/>
              </a:spcAft>
              <a:buNone/>
            </a:pPr>
            <a:endParaRPr sz="4400" b="0" i="0" u="none" dirty="0">
              <a:solidFill>
                <a:schemeClr val="dk1"/>
              </a:solidFill>
              <a:latin typeface="Cambria"/>
              <a:ea typeface="Cambria"/>
              <a:cs typeface="Cambria"/>
              <a:sym typeface="Cambria"/>
            </a:endParaRPr>
          </a:p>
        </p:txBody>
      </p:sp>
      <p:sp>
        <p:nvSpPr>
          <p:cNvPr id="139" name="Google Shape;139;p4"/>
          <p:cNvSpPr txBox="1"/>
          <p:nvPr/>
        </p:nvSpPr>
        <p:spPr>
          <a:xfrm>
            <a:off x="14474825" y="10677525"/>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a:solidFill>
                  <a:srgbClr val="898989"/>
                </a:solidFill>
                <a:latin typeface="Calibri"/>
                <a:ea typeface="Calibri"/>
                <a:cs typeface="Calibri"/>
                <a:sym typeface="Calibri"/>
              </a:rPr>
              <a:t>7</a:t>
            </a:fld>
            <a:endParaRPr/>
          </a:p>
        </p:txBody>
      </p:sp>
      <p:graphicFrame>
        <p:nvGraphicFramePr>
          <p:cNvPr id="3" name="Table 2">
            <a:extLst>
              <a:ext uri="{FF2B5EF4-FFF2-40B4-BE49-F238E27FC236}">
                <a16:creationId xmlns:a16="http://schemas.microsoft.com/office/drawing/2014/main" id="{E1E1B605-E5E5-49FA-88BA-2BCDE2021C7A}"/>
              </a:ext>
            </a:extLst>
          </p:cNvPr>
          <p:cNvGraphicFramePr>
            <a:graphicFrameLocks noGrp="1"/>
          </p:cNvGraphicFramePr>
          <p:nvPr>
            <p:extLst>
              <p:ext uri="{D42A27DB-BD31-4B8C-83A1-F6EECF244321}">
                <p14:modId xmlns:p14="http://schemas.microsoft.com/office/powerpoint/2010/main" val="611011962"/>
              </p:ext>
            </p:extLst>
          </p:nvPr>
        </p:nvGraphicFramePr>
        <p:xfrm>
          <a:off x="1822451" y="1089455"/>
          <a:ext cx="16459198" cy="9269182"/>
        </p:xfrm>
        <a:graphic>
          <a:graphicData uri="http://schemas.openxmlformats.org/drawingml/2006/table">
            <a:tbl>
              <a:tblPr firstRow="1" bandRow="1">
                <a:tableStyleId>{53C6AFF7-9640-40BE-9D67-B9ED9FDC19F8}</a:tableStyleId>
              </a:tblPr>
              <a:tblGrid>
                <a:gridCol w="1444799">
                  <a:extLst>
                    <a:ext uri="{9D8B030D-6E8A-4147-A177-3AD203B41FA5}">
                      <a16:colId xmlns:a16="http://schemas.microsoft.com/office/drawing/2014/main" val="1365436091"/>
                    </a:ext>
                  </a:extLst>
                </a:gridCol>
                <a:gridCol w="5257318">
                  <a:extLst>
                    <a:ext uri="{9D8B030D-6E8A-4147-A177-3AD203B41FA5}">
                      <a16:colId xmlns:a16="http://schemas.microsoft.com/office/drawing/2014/main" val="3043457299"/>
                    </a:ext>
                  </a:extLst>
                </a:gridCol>
                <a:gridCol w="3152981">
                  <a:extLst>
                    <a:ext uri="{9D8B030D-6E8A-4147-A177-3AD203B41FA5}">
                      <a16:colId xmlns:a16="http://schemas.microsoft.com/office/drawing/2014/main" val="2484379763"/>
                    </a:ext>
                  </a:extLst>
                </a:gridCol>
                <a:gridCol w="3336309">
                  <a:extLst>
                    <a:ext uri="{9D8B030D-6E8A-4147-A177-3AD203B41FA5}">
                      <a16:colId xmlns:a16="http://schemas.microsoft.com/office/drawing/2014/main" val="903794004"/>
                    </a:ext>
                  </a:extLst>
                </a:gridCol>
                <a:gridCol w="3267791">
                  <a:extLst>
                    <a:ext uri="{9D8B030D-6E8A-4147-A177-3AD203B41FA5}">
                      <a16:colId xmlns:a16="http://schemas.microsoft.com/office/drawing/2014/main" val="926922466"/>
                    </a:ext>
                  </a:extLst>
                </a:gridCol>
              </a:tblGrid>
              <a:tr h="681824">
                <a:tc>
                  <a:txBody>
                    <a:bodyPr/>
                    <a:lstStyle/>
                    <a:p>
                      <a:pPr marL="0" marR="0" lvl="0" indent="0" algn="ctr" rtl="0">
                        <a:lnSpc>
                          <a:spcPct val="100000"/>
                        </a:lnSpc>
                        <a:spcBef>
                          <a:spcPts val="0"/>
                        </a:spcBef>
                        <a:spcAft>
                          <a:spcPts val="0"/>
                        </a:spcAft>
                        <a:buClr>
                          <a:schemeClr val="dk1"/>
                        </a:buClr>
                        <a:buSzPts val="3200"/>
                        <a:buFont typeface="Calibri"/>
                        <a:buNone/>
                      </a:pPr>
                      <a:r>
                        <a:rPr lang="en-US" sz="16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SL No</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3200"/>
                        <a:buFont typeface="Calibri"/>
                        <a:buNone/>
                      </a:pPr>
                      <a:r>
                        <a:rPr lang="en-US" sz="16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Paper Details</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3200"/>
                        <a:buFont typeface="Calibri"/>
                        <a:buNone/>
                      </a:pPr>
                      <a:r>
                        <a:rPr lang="en-US" sz="16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Key Attributes/Findings</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3200"/>
                        <a:buFont typeface="Calibri"/>
                        <a:buNone/>
                      </a:pPr>
                      <a:r>
                        <a:rPr lang="en-US" sz="16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Challenges/</a:t>
                      </a:r>
                      <a:endParaRPr sz="1600"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chemeClr val="dk1"/>
                        </a:buClr>
                        <a:buSzPts val="3200"/>
                        <a:buFont typeface="Calibri"/>
                        <a:buNone/>
                      </a:pPr>
                      <a:r>
                        <a:rPr lang="en-US" sz="16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Limitations</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Accuracy</a:t>
                      </a:r>
                      <a:endParaRPr lang="en-IN" sz="16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73821743"/>
                  </a:ext>
                </a:extLst>
              </a:tr>
              <a:tr h="968903">
                <a:tc>
                  <a:txBody>
                    <a:bodyPr/>
                    <a:lstStyle/>
                    <a:p>
                      <a:pPr marL="0" marR="0" lvl="0" indent="0" algn="ctr" rtl="0">
                        <a:lnSpc>
                          <a:spcPct val="100000"/>
                        </a:lnSpc>
                        <a:spcBef>
                          <a:spcPts val="0"/>
                        </a:spcBef>
                        <a:spcAft>
                          <a:spcPts val="0"/>
                        </a:spcAft>
                        <a:buClr>
                          <a:schemeClr val="dk1"/>
                        </a:buClr>
                        <a:buSzPts val="1800"/>
                        <a:buFont typeface="Calibri"/>
                        <a:buNone/>
                      </a:pP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1</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K-Nearest Neighbor Classifier for Text Classification</a:t>
                      </a: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Simpler implementation, Flexible feature selection, good for multiclass problem</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searching nearest neighbors and estimating optimal k value</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r>
                        <a:rPr lang="en-US" sz="1600" dirty="0">
                          <a:solidFill>
                            <a:schemeClr val="tx1"/>
                          </a:solidFill>
                          <a:latin typeface="Times New Roman" panose="02020603050405020304" pitchFamily="18" charset="0"/>
                          <a:cs typeface="Times New Roman" panose="02020603050405020304" pitchFamily="18" charset="0"/>
                        </a:rPr>
                        <a:t>74%</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3538971"/>
                  </a:ext>
                </a:extLst>
              </a:tr>
              <a:tr h="1772824">
                <a:tc>
                  <a:txBody>
                    <a:bodyPr/>
                    <a:lstStyle/>
                    <a:p>
                      <a:pPr marL="0" marR="0" lvl="0" indent="0" algn="ctr" rtl="0">
                        <a:lnSpc>
                          <a:spcPct val="100000"/>
                        </a:lnSpc>
                        <a:spcBef>
                          <a:spcPts val="0"/>
                        </a:spcBef>
                        <a:spcAft>
                          <a:spcPts val="0"/>
                        </a:spcAft>
                        <a:buClr>
                          <a:schemeClr val="dk1"/>
                        </a:buClr>
                        <a:buSzPts val="1800"/>
                        <a:buFont typeface="Calibri"/>
                        <a:buNone/>
                      </a:pP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2</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IN" sz="16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A Rule-Based Approach to Embedding Techniques for Text Document Classification</a:t>
                      </a: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Optimized rules are built based on lexical patterns of the domain</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6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-Information retrieval systems experience the diverse nature of texts with highly variable content, quality and length.</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-Inter-dependency among rules and sequential rule learning slows learning process for new class.</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r>
                        <a:rPr lang="en-US" sz="1600" dirty="0">
                          <a:solidFill>
                            <a:schemeClr val="tx1"/>
                          </a:solidFill>
                          <a:latin typeface="Times New Roman" panose="02020603050405020304" pitchFamily="18" charset="0"/>
                          <a:cs typeface="Times New Roman" panose="02020603050405020304" pitchFamily="18" charset="0"/>
                        </a:rPr>
                        <a:t>72%</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2723168"/>
                  </a:ext>
                </a:extLst>
              </a:tr>
              <a:tr h="968903">
                <a:tc>
                  <a:txBody>
                    <a:bodyPr/>
                    <a:lstStyle/>
                    <a:p>
                      <a:pPr marL="0" marR="0" lvl="0" indent="0" algn="ctr" rtl="0">
                        <a:lnSpc>
                          <a:spcPct val="100000"/>
                        </a:lnSpc>
                        <a:spcBef>
                          <a:spcPts val="0"/>
                        </a:spcBef>
                        <a:spcAft>
                          <a:spcPts val="0"/>
                        </a:spcAft>
                        <a:buClr>
                          <a:schemeClr val="dk1"/>
                        </a:buClr>
                        <a:buSzPts val="1800"/>
                        <a:buFont typeface="Calibri"/>
                        <a:buNone/>
                      </a:pP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3</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Understanding K-means Clustering in Machine Learning</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Easy to implement, faster than hierarchical clustering and easy to interpret results.</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Not good for global clusters and sensitive to </a:t>
                      </a:r>
                    </a:p>
                    <a:p>
                      <a:pPr marL="0" marR="0" lvl="0" indent="0" algn="l" rtl="0">
                        <a:lnSpc>
                          <a:spcPct val="100000"/>
                        </a:lnSpc>
                        <a:spcBef>
                          <a:spcPts val="0"/>
                        </a:spcBef>
                        <a:spcAft>
                          <a:spcPts val="0"/>
                        </a:spcAft>
                        <a:buClr>
                          <a:schemeClr val="dk1"/>
                        </a:buClr>
                        <a:buSzPts val="1800"/>
                        <a:buFont typeface="Calibri"/>
                        <a:buNone/>
                      </a:pP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outliers</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r>
                        <a:rPr lang="en-US" sz="1600" dirty="0">
                          <a:solidFill>
                            <a:schemeClr val="tx1"/>
                          </a:solidFill>
                          <a:latin typeface="Times New Roman" panose="02020603050405020304" pitchFamily="18" charset="0"/>
                          <a:cs typeface="Times New Roman" panose="02020603050405020304" pitchFamily="18" charset="0"/>
                        </a:rPr>
                        <a:t>80</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9335215"/>
                  </a:ext>
                </a:extLst>
              </a:tr>
              <a:tr h="1255982">
                <a:tc>
                  <a:txBody>
                    <a:bodyPr/>
                    <a:lstStyle/>
                    <a:p>
                      <a:pPr marL="0" marR="0" lvl="0" indent="0" algn="ctr" rtl="0">
                        <a:lnSpc>
                          <a:spcPct val="100000"/>
                        </a:lnSpc>
                        <a:spcBef>
                          <a:spcPts val="0"/>
                        </a:spcBef>
                        <a:spcAft>
                          <a:spcPts val="0"/>
                        </a:spcAft>
                        <a:buClr>
                          <a:schemeClr val="dk1"/>
                        </a:buClr>
                        <a:buSzPts val="1800"/>
                        <a:buFont typeface="Calibri"/>
                        <a:buNone/>
                      </a:pP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4</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Application of Logistic Regression with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Part-Of-The-Speech Tagging For Multi-Class Text Classification </a:t>
                      </a: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simple parameter estimation, works well for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categorical predictions</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Requires large sample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size, not suitable for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non-linear problems,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vulnerable to over confidence</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r>
                        <a:rPr lang="en-US" sz="1600" dirty="0">
                          <a:solidFill>
                            <a:schemeClr val="tx1"/>
                          </a:solidFill>
                          <a:latin typeface="Times New Roman" panose="02020603050405020304" pitchFamily="18" charset="0"/>
                          <a:cs typeface="Times New Roman" panose="02020603050405020304" pitchFamily="18" charset="0"/>
                        </a:rPr>
                        <a:t>Increase of 3.31 when combined(</a:t>
                      </a:r>
                      <a:r>
                        <a:rPr lang="en-US" sz="1600" dirty="0" err="1">
                          <a:solidFill>
                            <a:schemeClr val="tx1"/>
                          </a:solidFill>
                          <a:latin typeface="Times New Roman" panose="02020603050405020304" pitchFamily="18" charset="0"/>
                          <a:cs typeface="Times New Roman" panose="02020603050405020304" pitchFamily="18" charset="0"/>
                        </a:rPr>
                        <a:t>uni</a:t>
                      </a:r>
                      <a:r>
                        <a:rPr lang="en-US" sz="1600" dirty="0">
                          <a:solidFill>
                            <a:schemeClr val="tx1"/>
                          </a:solidFill>
                          <a:latin typeface="Times New Roman" panose="02020603050405020304" pitchFamily="18" charset="0"/>
                          <a:cs typeface="Times New Roman" panose="02020603050405020304" pitchFamily="18" charset="0"/>
                        </a:rPr>
                        <a:t>/bi/tri models</a:t>
                      </a:r>
                    </a:p>
                    <a:p>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9037536"/>
                  </a:ext>
                </a:extLst>
              </a:tr>
              <a:tr h="1648443">
                <a:tc>
                  <a:txBody>
                    <a:bodyPr/>
                    <a:lstStyle/>
                    <a:p>
                      <a:pPr marL="0" marR="0" lvl="0" indent="0" algn="ctr" rtl="0">
                        <a:lnSpc>
                          <a:spcPct val="100000"/>
                        </a:lnSpc>
                        <a:spcBef>
                          <a:spcPts val="0"/>
                        </a:spcBef>
                        <a:spcAft>
                          <a:spcPts val="0"/>
                        </a:spcAft>
                        <a:buClr>
                          <a:schemeClr val="dk1"/>
                        </a:buClr>
                        <a:buSzPts val="1800"/>
                        <a:buFont typeface="Calibri"/>
                        <a:buNone/>
                      </a:pP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5</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An Implementation of Naive Bayes Classifier </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Fast classifier, converges earlier than </a:t>
                      </a:r>
                      <a:r>
                        <a:rPr lang="en-US" sz="1600" dirty="0" err="1">
                          <a:solidFill>
                            <a:schemeClr val="tx1"/>
                          </a:solidFill>
                          <a:latin typeface="Times New Roman" panose="02020603050405020304" pitchFamily="18" charset="0"/>
                          <a:cs typeface="Times New Roman" panose="02020603050405020304" pitchFamily="18" charset="0"/>
                        </a:rPr>
                        <a:t>discriminative</a:t>
                      </a:r>
                      <a:r>
                        <a:rPr lang="en-US" sz="1600" dirty="0">
                          <a:solidFill>
                            <a:schemeClr val="tx1"/>
                          </a:solidFill>
                          <a:latin typeface="Times New Roman" panose="02020603050405020304" pitchFamily="18" charset="0"/>
                          <a:cs typeface="Times New Roman" panose="02020603050405020304" pitchFamily="18" charset="0"/>
                        </a:rPr>
                        <a:t> models like logistic regression, requires less training, applies for both binary and multi-class Problems</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Requires large sample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size, not suitable for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non-linear problems,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vulnerable to over confidence</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r>
                        <a:rPr lang="en-IN" sz="1600" dirty="0">
                          <a:solidFill>
                            <a:schemeClr val="tx1"/>
                          </a:solidFill>
                          <a:latin typeface="Times New Roman" panose="02020603050405020304" pitchFamily="18" charset="0"/>
                          <a:cs typeface="Times New Roman" panose="02020603050405020304" pitchFamily="18" charset="0"/>
                        </a:rPr>
                        <a:t>87%</a:t>
                      </a:r>
                    </a:p>
                    <a:p>
                      <a:endParaRPr lang="en-IN" dirty="0">
                        <a:solidFill>
                          <a:schemeClr val="tx1"/>
                        </a:solidFill>
                      </a:endParaRPr>
                    </a:p>
                  </a:txBody>
                  <a:tcPr/>
                </a:tc>
                <a:extLst>
                  <a:ext uri="{0D108BD9-81ED-4DB2-BD59-A6C34878D82A}">
                    <a16:rowId xmlns:a16="http://schemas.microsoft.com/office/drawing/2014/main" val="1836610614"/>
                  </a:ext>
                </a:extLst>
              </a:tr>
              <a:tr h="977894">
                <a:tc>
                  <a:txBody>
                    <a:bodyPr/>
                    <a:lstStyle/>
                    <a:p>
                      <a:pPr marL="0" marR="0" lvl="0" indent="0" algn="ctr" rtl="0">
                        <a:lnSpc>
                          <a:spcPct val="100000"/>
                        </a:lnSpc>
                        <a:spcBef>
                          <a:spcPts val="0"/>
                        </a:spcBef>
                        <a:spcAft>
                          <a:spcPts val="0"/>
                        </a:spcAft>
                        <a:buClr>
                          <a:schemeClr val="dk1"/>
                        </a:buClr>
                        <a:buSzPts val="1800"/>
                        <a:buFont typeface="Calibri"/>
                        <a:buNone/>
                      </a:pP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6</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IT Department, Technical College of Informatics </a:t>
                      </a:r>
                      <a:r>
                        <a:rPr lang="en-US" sz="1600" b="0" i="0" u="none" strike="noStrike" cap="none" dirty="0" err="1">
                          <a:solidFill>
                            <a:schemeClr val="tx1"/>
                          </a:solidFill>
                          <a:latin typeface="Times New Roman" panose="02020603050405020304" pitchFamily="18" charset="0"/>
                          <a:ea typeface="Calibri"/>
                          <a:cs typeface="Times New Roman" panose="02020603050405020304" pitchFamily="18" charset="0"/>
                          <a:sym typeface="Calibri"/>
                        </a:rPr>
                        <a:t>Akre</a:t>
                      </a:r>
                      <a:r>
                        <a:rPr lang="en-US" sz="1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 Duhok Polytechnic University, Duhok, Kurdistan Region, Iraq,</a:t>
                      </a: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1) Simple to comprehend.</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2) Quickly translated to a set of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principle for production.</a:t>
                      </a: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The optimal </a:t>
                      </a:r>
                      <a:r>
                        <a:rPr lang="en-US" sz="1600" dirty="0" err="1">
                          <a:solidFill>
                            <a:schemeClr val="tx1"/>
                          </a:solidFill>
                          <a:latin typeface="Times New Roman" panose="02020603050405020304" pitchFamily="18" charset="0"/>
                          <a:cs typeface="Times New Roman" panose="02020603050405020304" pitchFamily="18" charset="0"/>
                        </a:rPr>
                        <a:t>decisionmaking</a:t>
                      </a:r>
                      <a:r>
                        <a:rPr lang="en-US" sz="1600" dirty="0">
                          <a:solidFill>
                            <a:schemeClr val="tx1"/>
                          </a:solidFill>
                          <a:latin typeface="Times New Roman" panose="02020603050405020304" pitchFamily="18" charset="0"/>
                          <a:cs typeface="Times New Roman" panose="02020603050405020304" pitchFamily="18" charset="0"/>
                        </a:rPr>
                        <a:t> mechanism can be deterred and incorrect decisions can follow.</a:t>
                      </a:r>
                    </a:p>
                  </a:txBody>
                  <a:tcPr marL="91450" marR="91450" marT="45725" marB="45725"/>
                </a:tc>
                <a:tc>
                  <a:txBody>
                    <a:bodyPr/>
                    <a:lstStyle/>
                    <a:p>
                      <a:r>
                        <a:rPr lang="en-IN" sz="1600" dirty="0">
                          <a:solidFill>
                            <a:schemeClr val="tx1"/>
                          </a:solidFill>
                          <a:latin typeface="Times New Roman" panose="02020603050405020304" pitchFamily="18" charset="0"/>
                          <a:cs typeface="Times New Roman" panose="02020603050405020304" pitchFamily="18" charset="0"/>
                        </a:rPr>
                        <a:t>89.31 % </a:t>
                      </a:r>
                    </a:p>
                  </a:txBody>
                  <a:tcPr/>
                </a:tc>
                <a:extLst>
                  <a:ext uri="{0D108BD9-81ED-4DB2-BD59-A6C34878D82A}">
                    <a16:rowId xmlns:a16="http://schemas.microsoft.com/office/drawing/2014/main" val="1199051118"/>
                  </a:ext>
                </a:extLst>
              </a:tr>
              <a:tr h="968903">
                <a:tc>
                  <a:txBody>
                    <a:bodyPr/>
                    <a:lstStyle/>
                    <a:p>
                      <a:pPr marL="0" marR="0" lvl="0" indent="0" algn="ctr" rtl="0">
                        <a:lnSpc>
                          <a:spcPct val="100000"/>
                        </a:lnSpc>
                        <a:spcBef>
                          <a:spcPts val="0"/>
                        </a:spcBef>
                        <a:spcAft>
                          <a:spcPts val="0"/>
                        </a:spcAft>
                        <a:buClr>
                          <a:schemeClr val="dk1"/>
                        </a:buClr>
                        <a:buSzPts val="1800"/>
                        <a:buFont typeface="Calibri"/>
                        <a:buNone/>
                      </a:pPr>
                      <a:r>
                        <a:rPr lang="en-US" sz="1600" b="0" i="0" u="none" strike="noStrike" cap="none">
                          <a:solidFill>
                            <a:schemeClr val="tx1"/>
                          </a:solidFill>
                          <a:latin typeface="Times New Roman" panose="02020603050405020304" pitchFamily="18" charset="0"/>
                          <a:ea typeface="Calibri"/>
                          <a:cs typeface="Times New Roman" panose="02020603050405020304" pitchFamily="18" charset="0"/>
                          <a:sym typeface="Calibri"/>
                        </a:rPr>
                        <a:t>7</a:t>
                      </a:r>
                      <a:endParaRPr sz="160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Efficient English text classification using selected</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Machine Learning Techniques</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Good for biological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datasets, hypertext </a:t>
                      </a:r>
                      <a:r>
                        <a:rPr lang="en-US" sz="1600" dirty="0" err="1">
                          <a:solidFill>
                            <a:schemeClr val="tx1"/>
                          </a:solidFill>
                          <a:latin typeface="Times New Roman" panose="02020603050405020304" pitchFamily="18" charset="0"/>
                          <a:cs typeface="Times New Roman" panose="02020603050405020304" pitchFamily="18" charset="0"/>
                        </a:rPr>
                        <a:t>categorization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etc</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Selecting the best kernel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and time consumed for </a:t>
                      </a:r>
                    </a:p>
                    <a:p>
                      <a:pPr marL="0" marR="0" lvl="0" indent="0" algn="l" rtl="0">
                        <a:lnSpc>
                          <a:spcPct val="100000"/>
                        </a:lnSpc>
                        <a:spcBef>
                          <a:spcPts val="0"/>
                        </a:spcBef>
                        <a:spcAft>
                          <a:spcPts val="0"/>
                        </a:spcAft>
                        <a:buClr>
                          <a:schemeClr val="dk1"/>
                        </a:buClr>
                        <a:buSzPts val="1800"/>
                        <a:buFont typeface="Calibri"/>
                        <a:buNone/>
                      </a:pPr>
                      <a:r>
                        <a:rPr lang="en-US" sz="1600" dirty="0">
                          <a:solidFill>
                            <a:schemeClr val="tx1"/>
                          </a:solidFill>
                          <a:latin typeface="Times New Roman" panose="02020603050405020304" pitchFamily="18" charset="0"/>
                          <a:cs typeface="Times New Roman" panose="02020603050405020304" pitchFamily="18" charset="0"/>
                        </a:rPr>
                        <a:t>training and testing.</a:t>
                      </a:r>
                      <a:endParaRPr sz="1600"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r>
                        <a:rPr lang="en-IN" sz="1600" dirty="0">
                          <a:solidFill>
                            <a:schemeClr val="tx1"/>
                          </a:solidFill>
                          <a:latin typeface="Times New Roman" panose="02020603050405020304" pitchFamily="18" charset="0"/>
                          <a:cs typeface="Times New Roman" panose="02020603050405020304" pitchFamily="18" charset="0"/>
                        </a:rPr>
                        <a:t>94   </a:t>
                      </a:r>
                    </a:p>
                  </a:txBody>
                  <a:tcPr/>
                </a:tc>
                <a:extLst>
                  <a:ext uri="{0D108BD9-81ED-4DB2-BD59-A6C34878D82A}">
                    <a16:rowId xmlns:a16="http://schemas.microsoft.com/office/drawing/2014/main" val="83184426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62B47-B87D-4C3D-AFE8-2EB366CC7074}"/>
              </a:ext>
            </a:extLst>
          </p:cNvPr>
          <p:cNvSpPr>
            <a:spLocks noGrp="1"/>
          </p:cNvSpPr>
          <p:nvPr>
            <p:ph type="title"/>
          </p:nvPr>
        </p:nvSpPr>
        <p:spPr>
          <a:xfrm>
            <a:off x="6664699" y="-923324"/>
            <a:ext cx="6484095" cy="2638848"/>
          </a:xfrm>
        </p:spPr>
        <p:txBody>
          <a:bodyPr>
            <a:normAutofit/>
          </a:bodyPr>
          <a:lstStyle/>
          <a:p>
            <a:pPr algn="ctr"/>
            <a:r>
              <a:rPr lang="en-US" sz="5400" b="1" dirty="0">
                <a:solidFill>
                  <a:srgbClr val="0070C0"/>
                </a:solidFill>
                <a:latin typeface="Times New Roman" panose="02020603050405020304" pitchFamily="18" charset="0"/>
                <a:cs typeface="Times New Roman" panose="02020603050405020304" pitchFamily="18" charset="0"/>
              </a:rPr>
              <a:t>System Architecture</a:t>
            </a:r>
            <a:endParaRPr lang="en-IN" sz="5400" b="1" dirty="0">
              <a:solidFill>
                <a:srgbClr val="0070C0"/>
              </a:solidFill>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087FCD0C-D401-4C8E-860A-47C0F014BD2C}"/>
              </a:ext>
            </a:extLst>
          </p:cNvPr>
          <p:cNvPicPr>
            <a:picLocks noGrp="1" noChangeAspect="1"/>
          </p:cNvPicPr>
          <p:nvPr>
            <p:ph idx="1"/>
          </p:nvPr>
        </p:nvPicPr>
        <p:blipFill>
          <a:blip r:embed="rId2"/>
          <a:stretch>
            <a:fillRect/>
          </a:stretch>
        </p:blipFill>
        <p:spPr>
          <a:xfrm>
            <a:off x="7492181" y="1839912"/>
            <a:ext cx="5973095" cy="8452462"/>
          </a:xfrm>
        </p:spPr>
      </p:pic>
      <p:sp>
        <p:nvSpPr>
          <p:cNvPr id="3" name="Text Placeholder 2">
            <a:extLst>
              <a:ext uri="{FF2B5EF4-FFF2-40B4-BE49-F238E27FC236}">
                <a16:creationId xmlns:a16="http://schemas.microsoft.com/office/drawing/2014/main" id="{A8B015EA-4408-4C40-AFD8-6C765484E5EE}"/>
              </a:ext>
            </a:extLst>
          </p:cNvPr>
          <p:cNvSpPr>
            <a:spLocks noGrp="1"/>
          </p:cNvSpPr>
          <p:nvPr>
            <p:ph type="body" sz="half" idx="2"/>
          </p:nvPr>
        </p:nvSpPr>
        <p:spPr>
          <a:xfrm>
            <a:off x="9210366" y="10477527"/>
            <a:ext cx="1268362" cy="602118"/>
          </a:xfrm>
        </p:spPr>
        <p:txBody>
          <a:bodyPr>
            <a:normAutofit/>
          </a:bodyPr>
          <a:lstStyle/>
          <a:p>
            <a:r>
              <a:rPr lang="en-US" dirty="0"/>
              <a:t>Fig 1</a:t>
            </a:r>
            <a:endParaRPr lang="en-IN" dirty="0"/>
          </a:p>
        </p:txBody>
      </p:sp>
    </p:spTree>
    <p:extLst>
      <p:ext uri="{BB962C8B-B14F-4D97-AF65-F5344CB8AC3E}">
        <p14:creationId xmlns:p14="http://schemas.microsoft.com/office/powerpoint/2010/main" val="745453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4F04-9AE2-1762-5345-D7604674CAE8}"/>
              </a:ext>
            </a:extLst>
          </p:cNvPr>
          <p:cNvSpPr>
            <a:spLocks noGrp="1"/>
          </p:cNvSpPr>
          <p:nvPr>
            <p:ph type="title"/>
          </p:nvPr>
        </p:nvSpPr>
        <p:spPr/>
        <p:txBody>
          <a:bodyPr>
            <a:normAutofit/>
          </a:bodyPr>
          <a:lstStyle/>
          <a:p>
            <a:r>
              <a:rPr lang="en-US" sz="5400" b="1" dirty="0">
                <a:latin typeface="Times New Roman" panose="02020603050405020304" pitchFamily="18" charset="0"/>
                <a:cs typeface="Times New Roman" panose="02020603050405020304" pitchFamily="18" charset="0"/>
              </a:rPr>
              <a:t>IMPLEMENTATION</a:t>
            </a:r>
          </a:p>
        </p:txBody>
      </p:sp>
      <p:pic>
        <p:nvPicPr>
          <p:cNvPr id="6" name="Content Placeholder 5">
            <a:extLst>
              <a:ext uri="{FF2B5EF4-FFF2-40B4-BE49-F238E27FC236}">
                <a16:creationId xmlns:a16="http://schemas.microsoft.com/office/drawing/2014/main" id="{6AE6064D-6AC7-1239-9085-A76061B1BFDA}"/>
              </a:ext>
            </a:extLst>
          </p:cNvPr>
          <p:cNvPicPr>
            <a:picLocks noGrp="1" noChangeAspect="1"/>
          </p:cNvPicPr>
          <p:nvPr>
            <p:ph idx="1"/>
          </p:nvPr>
        </p:nvPicPr>
        <p:blipFill>
          <a:blip r:embed="rId2"/>
          <a:stretch>
            <a:fillRect/>
          </a:stretch>
        </p:blipFill>
        <p:spPr>
          <a:xfrm>
            <a:off x="0" y="3194620"/>
            <a:ext cx="20104100" cy="8114730"/>
          </a:xfrm>
        </p:spPr>
      </p:pic>
      <p:sp>
        <p:nvSpPr>
          <p:cNvPr id="4" name="Slide Number Placeholder 3">
            <a:extLst>
              <a:ext uri="{FF2B5EF4-FFF2-40B4-BE49-F238E27FC236}">
                <a16:creationId xmlns:a16="http://schemas.microsoft.com/office/drawing/2014/main" id="{E962BAD2-FFE2-B100-155F-121F7B7347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sz="140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E4B44F9A-CD18-D34E-6EEB-3543A5CDDA5A}"/>
              </a:ext>
            </a:extLst>
          </p:cNvPr>
          <p:cNvSpPr txBox="1"/>
          <p:nvPr/>
        </p:nvSpPr>
        <p:spPr>
          <a:xfrm>
            <a:off x="1367149" y="2430255"/>
            <a:ext cx="4347665"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Importing Libraries </a:t>
            </a:r>
          </a:p>
        </p:txBody>
      </p:sp>
    </p:spTree>
    <p:extLst>
      <p:ext uri="{BB962C8B-B14F-4D97-AF65-F5344CB8AC3E}">
        <p14:creationId xmlns:p14="http://schemas.microsoft.com/office/powerpoint/2010/main" val="2297556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1638</TotalTime>
  <Words>1291</Words>
  <Application>Microsoft Office PowerPoint</Application>
  <PresentationFormat>Custom</PresentationFormat>
  <Paragraphs>179</Paragraphs>
  <Slides>28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Playfair Display</vt:lpstr>
      <vt:lpstr>Courier New</vt:lpstr>
      <vt:lpstr>Times New Roman</vt:lpstr>
      <vt:lpstr>Calibri Light</vt:lpstr>
      <vt:lpstr>Calibri</vt:lpstr>
      <vt:lpstr>Cambria</vt:lpstr>
      <vt:lpstr>Droid Serif</vt:lpstr>
      <vt:lpstr>Office Theme</vt:lpstr>
      <vt:lpstr>PowerPoint Presentation</vt:lpstr>
      <vt:lpstr>PowerPoint Presentation</vt:lpstr>
      <vt:lpstr>Abstract</vt:lpstr>
      <vt:lpstr>PowerPoint Presentation</vt:lpstr>
      <vt:lpstr>SOFTWARE AND HARDWARE REQUIREMENTS</vt:lpstr>
      <vt:lpstr>PowerPoint Presentation</vt:lpstr>
      <vt:lpstr>PowerPoint Presentation</vt:lpstr>
      <vt:lpstr>System Architecture</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Advantages</vt:lpstr>
      <vt:lpstr>Disadvantage </vt:lpstr>
      <vt:lpstr>Performance evaluation</vt:lpstr>
      <vt:lpstr>Recall</vt:lpstr>
      <vt:lpstr>F1 Measure</vt:lpstr>
      <vt:lpstr>Accuracy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Srobona Das</dc:creator>
  <cp:lastModifiedBy>Shri Nidhi</cp:lastModifiedBy>
  <cp:revision>66</cp:revision>
  <dcterms:created xsi:type="dcterms:W3CDTF">2019-11-25T06:56:12Z</dcterms:created>
  <dcterms:modified xsi:type="dcterms:W3CDTF">2022-06-24T06:42:54Z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2019-11-25T00:00:00Z</vt:filetime>
  </property>
  <property fmtid="{D5CDD505-2E9C-101B-9397-08002B2CF9AE}" pid="3" name="Creator">
    <vt:lpwstr>Adobe Illustrator CC 23.1 (Macintosh)</vt:lpwstr>
  </property>
  <property fmtid="{D5CDD505-2E9C-101B-9397-08002B2CF9AE}" pid="4" name="LastSaved">
    <vt:filetime>2019-11-25T00:00:00Z</vt:filetime>
  </property>
</Properties>
</file>